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1"/>
  </p:notesMasterIdLst>
  <p:handoutMasterIdLst>
    <p:handoutMasterId r:id="rId22"/>
  </p:handoutMasterIdLst>
  <p:sldIdLst>
    <p:sldId id="2147308990" r:id="rId5"/>
    <p:sldId id="2147309206" r:id="rId6"/>
    <p:sldId id="2147309213" r:id="rId7"/>
    <p:sldId id="2147309170" r:id="rId8"/>
    <p:sldId id="2147309082" r:id="rId9"/>
    <p:sldId id="2147471058" r:id="rId10"/>
    <p:sldId id="2147309199" r:id="rId11"/>
    <p:sldId id="2147309084" r:id="rId12"/>
    <p:sldId id="2147471061" r:id="rId13"/>
    <p:sldId id="2147309179" r:id="rId14"/>
    <p:sldId id="2147309191" r:id="rId15"/>
    <p:sldId id="2147309214" r:id="rId16"/>
    <p:sldId id="3126" r:id="rId17"/>
    <p:sldId id="466" r:id="rId18"/>
    <p:sldId id="2147470728" r:id="rId19"/>
    <p:sldId id="2147308991" r:id="rId20"/>
  </p:sldIdLst>
  <p:sldSz cx="9144000" cy="5143500" type="screen16x9"/>
  <p:notesSz cx="6858000" cy="9144000"/>
  <p:defaultTextStyle>
    <a:defPPr>
      <a:defRPr lang="en-US"/>
    </a:defPPr>
    <a:lvl1pPr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p:defaultTextStyle>
  <p:extLst>
    <p:ext uri="{EFAFB233-063F-42B5-8137-9DF3F51BA10A}">
      <p15:sldGuideLst xmlns:p15="http://schemas.microsoft.com/office/powerpoint/2012/main">
        <p15:guide id="1" orient="horz" pos="2777" userDrawn="1">
          <p15:clr>
            <a:srgbClr val="A4A3A4"/>
          </p15:clr>
        </p15:guide>
        <p15:guide id="2" orient="horz" pos="962" userDrawn="1">
          <p15:clr>
            <a:srgbClr val="A4A3A4"/>
          </p15:clr>
        </p15:guide>
        <p15:guide id="3" pos="5284" userDrawn="1">
          <p15:clr>
            <a:srgbClr val="A4A3A4"/>
          </p15:clr>
        </p15:guide>
        <p15:guide id="4" pos="4354" userDrawn="1">
          <p15:clr>
            <a:srgbClr val="A4A3A4"/>
          </p15:clr>
        </p15:guide>
        <p15:guide id="5" pos="347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0051AF-39C5-D2C3-2124-330404E8F6FA}" name="Vinod Mohan" initials="VM" userId="S::Vinod.Mohan@datacore.com::7286af7a-32a6-41c4-8101-3a4e07f93a0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E2E"/>
    <a:srgbClr val="000000"/>
    <a:srgbClr val="F1F3F5"/>
    <a:srgbClr val="F6F7F8"/>
    <a:srgbClr val="002D3F"/>
    <a:srgbClr val="EEF1F2"/>
    <a:srgbClr val="E7EBED"/>
    <a:srgbClr val="F1F2F3"/>
    <a:srgbClr val="3B6F81"/>
    <a:srgbClr val="0427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33" autoAdjust="0"/>
    <p:restoredTop sz="93592" autoAdjust="0"/>
  </p:normalViewPr>
  <p:slideViewPr>
    <p:cSldViewPr snapToGrid="0">
      <p:cViewPr varScale="1">
        <p:scale>
          <a:sx n="102" d="100"/>
          <a:sy n="102" d="100"/>
        </p:scale>
        <p:origin x="806" y="86"/>
      </p:cViewPr>
      <p:guideLst>
        <p:guide orient="horz" pos="2777"/>
        <p:guide orient="horz" pos="962"/>
        <p:guide pos="5284"/>
        <p:guide pos="4354"/>
        <p:guide pos="347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324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075070034092884E-2"/>
          <c:y val="1.5301105663877484E-3"/>
          <c:w val="0.88986761811023618"/>
          <c:h val="0.8205172384086562"/>
        </c:manualLayout>
      </c:layout>
      <c:lineChart>
        <c:grouping val="standard"/>
        <c:varyColors val="0"/>
        <c:ser>
          <c:idx val="0"/>
          <c:order val="0"/>
          <c:tx>
            <c:strRef>
              <c:f>Sheet1!$B$1</c:f>
              <c:strCache>
                <c:ptCount val="1"/>
                <c:pt idx="0">
                  <c:v>Series 1</c:v>
                </c:pt>
              </c:strCache>
            </c:strRef>
          </c:tx>
          <c:spPr>
            <a:ln w="34925" cap="rnd">
              <a:solidFill>
                <a:schemeClr val="tx1"/>
              </a:solidFill>
              <a:round/>
            </a:ln>
            <a:effectLst/>
          </c:spPr>
          <c:marker>
            <c:symbol val="none"/>
          </c:marker>
          <c:dLbls>
            <c:dLbl>
              <c:idx val="0"/>
              <c:layout>
                <c:manualLayout>
                  <c:x val="-5.4906332020997373E-2"/>
                  <c:y val="-6.56455142231948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F43-4BA3-823F-55FBE9EDA3BB}"/>
                </c:ext>
              </c:extLst>
            </c:dLbl>
            <c:dLbl>
              <c:idx val="1"/>
              <c:layout>
                <c:manualLayout>
                  <c:x val="-5.6088560358526614E-2"/>
                  <c:y val="-6.86453076512497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F43-4BA3-823F-55FBE9EDA3BB}"/>
                </c:ext>
              </c:extLst>
            </c:dLbl>
            <c:dLbl>
              <c:idx val="2"/>
              <c:layout>
                <c:manualLayout>
                  <c:x val="-5.7812500000000003E-2"/>
                  <c:y val="-7.00218818380744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F43-4BA3-823F-55FBE9EDA3BB}"/>
                </c:ext>
              </c:extLst>
            </c:dLbl>
            <c:dLbl>
              <c:idx val="3"/>
              <c:layout>
                <c:manualLayout>
                  <c:x val="-6.4617779920367102E-2"/>
                  <c:y val="-7.4398105206789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F43-4BA3-823F-55FBE9EDA3BB}"/>
                </c:ext>
              </c:extLst>
            </c:dLbl>
            <c:dLbl>
              <c:idx val="4"/>
              <c:layout>
                <c:manualLayout>
                  <c:x val="-6.5544378381273902E-2"/>
                  <c:y val="-8.17742313002135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F43-4BA3-823F-55FBE9EDA3BB}"/>
                </c:ext>
              </c:extLst>
            </c:dLbl>
            <c:dLbl>
              <c:idx val="5"/>
              <c:layout>
                <c:manualLayout>
                  <c:x val="-6.351306086739171E-2"/>
                  <c:y val="-4.64835335244930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F43-4BA3-823F-55FBE9EDA3BB}"/>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ontserrat" panose="02000505000000020004"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2">
                          <a:lumMod val="20000"/>
                          <a:lumOff val="80000"/>
                          <a:alpha val="54000"/>
                        </a:schemeClr>
                      </a:solidFill>
                    </a:ln>
                    <a:effectLst/>
                  </c:spPr>
                </c15:leaderLines>
              </c:ext>
            </c:extLst>
          </c:dLbls>
          <c:cat>
            <c:numRef>
              <c:f>Sheet1!$A$2:$A$7</c:f>
              <c:numCache>
                <c:formatCode>General</c:formatCode>
                <c:ptCount val="6"/>
                <c:pt idx="0">
                  <c:v>2020</c:v>
                </c:pt>
                <c:pt idx="1">
                  <c:v>2021</c:v>
                </c:pt>
                <c:pt idx="2">
                  <c:v>2022</c:v>
                </c:pt>
                <c:pt idx="3">
                  <c:v>2023</c:v>
                </c:pt>
                <c:pt idx="4">
                  <c:v>2024</c:v>
                </c:pt>
                <c:pt idx="5">
                  <c:v>2025</c:v>
                </c:pt>
              </c:numCache>
            </c:numRef>
          </c:cat>
          <c:val>
            <c:numRef>
              <c:f>Sheet1!$B$2:$B$7</c:f>
              <c:numCache>
                <c:formatCode>General</c:formatCode>
                <c:ptCount val="6"/>
                <c:pt idx="0">
                  <c:v>1420</c:v>
                </c:pt>
                <c:pt idx="1">
                  <c:v>1830</c:v>
                </c:pt>
                <c:pt idx="2">
                  <c:v>2400</c:v>
                </c:pt>
                <c:pt idx="3">
                  <c:v>3200</c:v>
                </c:pt>
                <c:pt idx="4">
                  <c:v>4250</c:v>
                </c:pt>
                <c:pt idx="5">
                  <c:v>5450</c:v>
                </c:pt>
              </c:numCache>
            </c:numRef>
          </c:val>
          <c:smooth val="0"/>
          <c:extLst>
            <c:ext xmlns:c16="http://schemas.microsoft.com/office/drawing/2014/chart" uri="{C3380CC4-5D6E-409C-BE32-E72D297353CC}">
              <c16:uniqueId val="{00000000-3F43-4BA3-823F-55FBE9EDA3BB}"/>
            </c:ext>
          </c:extLst>
        </c:ser>
        <c:dLbls>
          <c:dLblPos val="ctr"/>
          <c:showLegendKey val="0"/>
          <c:showVal val="1"/>
          <c:showCatName val="0"/>
          <c:showSerName val="0"/>
          <c:showPercent val="0"/>
          <c:showBubbleSize val="0"/>
        </c:dLbls>
        <c:smooth val="0"/>
        <c:axId val="313553328"/>
        <c:axId val="313549488"/>
      </c:lineChart>
      <c:catAx>
        <c:axId val="313553328"/>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00" b="1" i="0" u="none" strike="noStrike" kern="1200" baseline="0">
                <a:solidFill>
                  <a:schemeClr val="accent2"/>
                </a:solidFill>
                <a:latin typeface="Montserrat" panose="02000505000000020004" pitchFamily="2" charset="0"/>
                <a:ea typeface="+mn-ea"/>
                <a:cs typeface="+mn-cs"/>
              </a:defRPr>
            </a:pPr>
            <a:endParaRPr lang="en-US"/>
          </a:p>
        </c:txPr>
        <c:crossAx val="313549488"/>
        <c:crosses val="autoZero"/>
        <c:auto val="1"/>
        <c:lblAlgn val="ctr"/>
        <c:lblOffset val="100"/>
        <c:noMultiLvlLbl val="0"/>
      </c:catAx>
      <c:valAx>
        <c:axId val="313549488"/>
        <c:scaling>
          <c:orientation val="minMax"/>
        </c:scaling>
        <c:delete val="1"/>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crossAx val="313553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67381974248927E-2"/>
          <c:y val="4.0418802444987462E-3"/>
          <c:w val="0.9580352885073915"/>
          <c:h val="0.91107863462102756"/>
        </c:manualLayout>
      </c:layout>
      <c:lineChart>
        <c:grouping val="standard"/>
        <c:varyColors val="0"/>
        <c:ser>
          <c:idx val="0"/>
          <c:order val="0"/>
          <c:tx>
            <c:strRef>
              <c:f>Sheet1!$B$1</c:f>
              <c:strCache>
                <c:ptCount val="1"/>
                <c:pt idx="0">
                  <c:v>Series 1</c:v>
                </c:pt>
              </c:strCache>
            </c:strRef>
          </c:tx>
          <c:spPr>
            <a:ln w="34925" cap="rnd">
              <a:solidFill>
                <a:schemeClr val="tx2"/>
              </a:solidFill>
              <a:round/>
            </a:ln>
            <a:effectLst/>
          </c:spPr>
          <c:marker>
            <c:symbol val="none"/>
          </c:marker>
          <c:dLbls>
            <c:dLbl>
              <c:idx val="0"/>
              <c:layout>
                <c:manualLayout>
                  <c:x val="-3.4941539772579987E-2"/>
                  <c:y val="6.63145297502586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22B-4A74-9880-F34629829019}"/>
                </c:ext>
              </c:extLst>
            </c:dLbl>
            <c:dLbl>
              <c:idx val="1"/>
              <c:layout>
                <c:manualLayout>
                  <c:x val="-4.6133616353523386E-2"/>
                  <c:y val="7.43983367628187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22B-4A74-9880-F34629829019}"/>
                </c:ext>
              </c:extLst>
            </c:dLbl>
            <c:dLbl>
              <c:idx val="2"/>
              <c:layout>
                <c:manualLayout>
                  <c:x val="-3.5143031807666987E-2"/>
                  <c:y val="7.27826431230599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22B-4A74-9880-F34629829019}"/>
                </c:ext>
              </c:extLst>
            </c:dLbl>
            <c:dLbl>
              <c:idx val="3"/>
              <c:layout>
                <c:manualLayout>
                  <c:x val="-5.5614665354330788E-2"/>
                  <c:y val="7.43982494529540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22B-4A74-9880-F34629829019}"/>
                </c:ext>
              </c:extLst>
            </c:dLbl>
            <c:dLbl>
              <c:idx val="4"/>
              <c:layout>
                <c:manualLayout>
                  <c:x val="-5.5614665354330711E-2"/>
                  <c:y val="7.87746170678337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22B-4A74-9880-F34629829019}"/>
                </c:ext>
              </c:extLst>
            </c:dLbl>
            <c:dLbl>
              <c:idx val="5"/>
              <c:layout>
                <c:manualLayout>
                  <c:x val="-5.0810203412073492E-2"/>
                  <c:y val="8.75273522975929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22B-4A74-9880-F34629829019}"/>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E8F1F4"/>
                    </a:solidFill>
                    <a:latin typeface="Montserrat" panose="02000505000000020004"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2">
                          <a:lumMod val="20000"/>
                          <a:lumOff val="80000"/>
                          <a:alpha val="54000"/>
                        </a:schemeClr>
                      </a:solidFill>
                    </a:ln>
                    <a:effectLst/>
                  </c:spPr>
                </c15:leaderLines>
              </c:ext>
            </c:extLst>
          </c:dLbls>
          <c:cat>
            <c:numRef>
              <c:f>Sheet1!$A$2:$A$7</c:f>
              <c:numCache>
                <c:formatCode>General</c:formatCode>
                <c:ptCount val="6"/>
                <c:pt idx="0">
                  <c:v>2020</c:v>
                </c:pt>
                <c:pt idx="1">
                  <c:v>2021</c:v>
                </c:pt>
                <c:pt idx="2">
                  <c:v>2022</c:v>
                </c:pt>
                <c:pt idx="3">
                  <c:v>2023</c:v>
                </c:pt>
                <c:pt idx="4">
                  <c:v>2024</c:v>
                </c:pt>
                <c:pt idx="5">
                  <c:v>2025</c:v>
                </c:pt>
              </c:numCache>
            </c:numRef>
          </c:cat>
          <c:val>
            <c:numRef>
              <c:f>Sheet1!$B$2:$B$7</c:f>
              <c:numCache>
                <c:formatCode>General</c:formatCode>
                <c:ptCount val="6"/>
                <c:pt idx="0">
                  <c:v>245</c:v>
                </c:pt>
                <c:pt idx="1">
                  <c:v>270</c:v>
                </c:pt>
                <c:pt idx="2">
                  <c:v>308</c:v>
                </c:pt>
                <c:pt idx="3">
                  <c:v>348</c:v>
                </c:pt>
                <c:pt idx="4">
                  <c:v>396</c:v>
                </c:pt>
                <c:pt idx="5">
                  <c:v>448</c:v>
                </c:pt>
              </c:numCache>
            </c:numRef>
          </c:val>
          <c:smooth val="0"/>
          <c:extLst>
            <c:ext xmlns:c16="http://schemas.microsoft.com/office/drawing/2014/chart" uri="{C3380CC4-5D6E-409C-BE32-E72D297353CC}">
              <c16:uniqueId val="{00000000-922B-4A74-9880-F34629829019}"/>
            </c:ext>
          </c:extLst>
        </c:ser>
        <c:dLbls>
          <c:dLblPos val="ctr"/>
          <c:showLegendKey val="0"/>
          <c:showVal val="1"/>
          <c:showCatName val="0"/>
          <c:showSerName val="0"/>
          <c:showPercent val="0"/>
          <c:showBubbleSize val="0"/>
        </c:dLbls>
        <c:smooth val="0"/>
        <c:axId val="313553328"/>
        <c:axId val="313549488"/>
      </c:lineChart>
      <c:catAx>
        <c:axId val="313553328"/>
        <c:scaling>
          <c:orientation val="minMax"/>
        </c:scaling>
        <c:delete val="1"/>
        <c:axPos val="b"/>
        <c:numFmt formatCode="General" sourceLinked="1"/>
        <c:majorTickMark val="none"/>
        <c:minorTickMark val="none"/>
        <c:tickLblPos val="nextTo"/>
        <c:crossAx val="313549488"/>
        <c:crosses val="autoZero"/>
        <c:auto val="1"/>
        <c:lblAlgn val="ctr"/>
        <c:lblOffset val="100"/>
        <c:noMultiLvlLbl val="0"/>
      </c:catAx>
      <c:valAx>
        <c:axId val="313549488"/>
        <c:scaling>
          <c:orientation val="minMax"/>
        </c:scaling>
        <c:delete val="1"/>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crossAx val="313553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43198426806119"/>
          <c:y val="8.1496589097725544E-2"/>
          <c:w val="0.47131737812470481"/>
          <c:h val="0.74597014454744925"/>
        </c:manualLayout>
      </c:layout>
      <c:pieChart>
        <c:varyColors val="1"/>
        <c:ser>
          <c:idx val="0"/>
          <c:order val="0"/>
          <c:tx>
            <c:strRef>
              <c:f>Sheet1!$B$1</c:f>
              <c:strCache>
                <c:ptCount val="1"/>
                <c:pt idx="0">
                  <c:v>Column1</c:v>
                </c:pt>
              </c:strCache>
            </c:strRef>
          </c:tx>
          <c:dPt>
            <c:idx val="0"/>
            <c:bubble3D val="0"/>
            <c:spPr>
              <a:solidFill>
                <a:schemeClr val="tx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D1B5-418F-9790-924C2FAA4FDE}"/>
              </c:ext>
            </c:extLst>
          </c:dPt>
          <c:dPt>
            <c:idx val="1"/>
            <c:bubble3D val="0"/>
            <c:spPr>
              <a:solidFill>
                <a:srgbClr val="5E9EB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D1B5-418F-9790-924C2FAA4FDE}"/>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D1B5-418F-9790-924C2FAA4FDE}"/>
              </c:ext>
            </c:extLst>
          </c:dPt>
          <c:dPt>
            <c:idx val="3"/>
            <c:bubble3D val="0"/>
            <c:spPr>
              <a:solidFill>
                <a:schemeClr val="accent1">
                  <a:lumMod val="9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D1B5-418F-9790-924C2FAA4FD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ontserrat ExtraBold" panose="00000900000000000000" pitchFamily="2" charset="0"/>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Yes</c:v>
                </c:pt>
                <c:pt idx="1">
                  <c:v>No</c:v>
                </c:pt>
                <c:pt idx="2">
                  <c:v>Maybe</c:v>
                </c:pt>
                <c:pt idx="3">
                  <c:v>No Idea</c:v>
                </c:pt>
              </c:strCache>
            </c:strRef>
          </c:cat>
          <c:val>
            <c:numRef>
              <c:f>Sheet1!$B$2:$B$5</c:f>
              <c:numCache>
                <c:formatCode>General</c:formatCode>
                <c:ptCount val="4"/>
                <c:pt idx="0">
                  <c:v>52</c:v>
                </c:pt>
                <c:pt idx="1">
                  <c:v>27</c:v>
                </c:pt>
                <c:pt idx="2">
                  <c:v>14</c:v>
                </c:pt>
                <c:pt idx="3">
                  <c:v>6</c:v>
                </c:pt>
              </c:numCache>
            </c:numRef>
          </c:val>
          <c:extLst>
            <c:ext xmlns:c16="http://schemas.microsoft.com/office/drawing/2014/chart" uri="{C3380CC4-5D6E-409C-BE32-E72D297353CC}">
              <c16:uniqueId val="{00000008-D1B5-418F-9790-924C2FAA4FDE}"/>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accent3">
                    <a:lumMod val="50000"/>
                  </a:schemeClr>
                </a:solidFill>
                <a:latin typeface="Montserrat" panose="02000505000000020004" pitchFamily="2" charset="0"/>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accent3">
                    <a:lumMod val="50000"/>
                  </a:schemeClr>
                </a:solidFill>
                <a:latin typeface="Montserrat" panose="02000505000000020004" pitchFamily="2" charset="0"/>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accent3">
                    <a:lumMod val="50000"/>
                  </a:schemeClr>
                </a:solidFill>
                <a:latin typeface="Montserrat" panose="02000505000000020004" pitchFamily="2" charset="0"/>
                <a:ea typeface="+mn-ea"/>
                <a:cs typeface="+mn-cs"/>
              </a:defRPr>
            </a:pPr>
            <a:endParaRPr lang="en-US"/>
          </a:p>
        </c:txPr>
      </c:legendEntry>
      <c:legendEntry>
        <c:idx val="3"/>
        <c:txPr>
          <a:bodyPr rot="0" spcFirstLastPara="1" vertOverflow="ellipsis" vert="horz" wrap="square" anchor="ctr" anchorCtr="1"/>
          <a:lstStyle/>
          <a:p>
            <a:pPr>
              <a:defRPr sz="1400" b="0" i="0" u="none" strike="noStrike" kern="1200" baseline="0">
                <a:solidFill>
                  <a:schemeClr val="accent3">
                    <a:lumMod val="50000"/>
                  </a:schemeClr>
                </a:solidFill>
                <a:latin typeface="Montserrat" panose="02000505000000020004" pitchFamily="2" charset="0"/>
                <a:ea typeface="+mn-ea"/>
                <a:cs typeface="+mn-cs"/>
              </a:defRPr>
            </a:pPr>
            <a:endParaRPr lang="en-US"/>
          </a:p>
        </c:txPr>
      </c:legendEntry>
      <c:layout>
        <c:manualLayout>
          <c:xMode val="edge"/>
          <c:yMode val="edge"/>
          <c:x val="0.2249962645232759"/>
          <c:y val="0.88989374773023322"/>
          <c:w val="0.55000747095344826"/>
          <c:h val="7.9036270601871489E-2"/>
        </c:manualLayout>
      </c:layout>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accent3">
                  <a:lumMod val="50000"/>
                </a:schemeClr>
              </a:solidFill>
              <a:latin typeface="Montserrat" panose="02000505000000020004"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72" charset="0"/>
                <a:ea typeface="Arial" pitchFamily="-72" charset="0"/>
                <a:cs typeface="Arial" pitchFamily="-72" charset="0"/>
              </a:defRPr>
            </a:lvl1pPr>
          </a:lstStyle>
          <a:p>
            <a:pPr>
              <a:defRPr/>
            </a:pPr>
            <a:fld id="{3BC7F123-8835-4827-81C7-9BC195CF36F8}" type="datetime2">
              <a:rPr lang="en-US" smtClean="0"/>
              <a:pPr>
                <a:defRPr/>
              </a:pPr>
              <a:t>Monday, May 12, 2025</a:t>
            </a:fld>
            <a:endParaRPr lang="en-US" dirty="0"/>
          </a:p>
        </p:txBody>
      </p:sp>
      <p:sp>
        <p:nvSpPr>
          <p:cNvPr id="4" name="Footer Placeholder 3"/>
          <p:cNvSpPr>
            <a:spLocks noGrp="1"/>
          </p:cNvSpPr>
          <p:nvPr>
            <p:ph type="ftr" sz="quarter" idx="2"/>
          </p:nvPr>
        </p:nvSpPr>
        <p:spPr>
          <a:xfrm>
            <a:off x="0" y="8685213"/>
            <a:ext cx="3429000" cy="457200"/>
          </a:xfrm>
          <a:prstGeom prst="rect">
            <a:avLst/>
          </a:prstGeom>
        </p:spPr>
        <p:txBody>
          <a:bodyPr vert="horz" lIns="91440" tIns="45720" rIns="91440" bIns="45720" rtlCol="0" anchor="b"/>
          <a:lstStyle>
            <a:lvl1pPr algn="l">
              <a:defRPr sz="800">
                <a:latin typeface="Arial" pitchFamily="34" charset="0"/>
                <a:ea typeface="+mn-ea"/>
                <a:cs typeface="Arial" charset="0"/>
              </a:defRPr>
            </a:lvl1pPr>
          </a:lstStyle>
          <a:p>
            <a:pPr>
              <a:defRPr/>
            </a:pPr>
            <a:r>
              <a:rPr lang="en-US" dirty="0"/>
              <a:t>Copyright © 2011 DataCore Software Corp. – All Rights Reserved.</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72" charset="0"/>
                <a:ea typeface="Arial" pitchFamily="-72" charset="0"/>
                <a:cs typeface="Arial" pitchFamily="-72" charset="0"/>
              </a:defRPr>
            </a:lvl1pPr>
          </a:lstStyle>
          <a:p>
            <a:pPr>
              <a:defRPr/>
            </a:pPr>
            <a:fld id="{66DD6622-C442-4161-A4F4-3BD90475DC04}" type="slidenum">
              <a:rPr lang="en-US"/>
              <a:pPr>
                <a:defRPr/>
              </a:pPr>
              <a:t>‹N°›</a:t>
            </a:fld>
            <a:endParaRPr lang="en-US" dirty="0"/>
          </a:p>
        </p:txBody>
      </p:sp>
    </p:spTree>
    <p:extLst>
      <p:ext uri="{BB962C8B-B14F-4D97-AF65-F5344CB8AC3E}">
        <p14:creationId xmlns:p14="http://schemas.microsoft.com/office/powerpoint/2010/main" val="269504967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72" charset="0"/>
                <a:ea typeface="Arial" pitchFamily="-72" charset="0"/>
                <a:cs typeface="Arial" pitchFamily="-72" charset="0"/>
              </a:defRPr>
            </a:lvl1pPr>
          </a:lstStyle>
          <a:p>
            <a:pPr>
              <a:defRPr/>
            </a:pPr>
            <a:fld id="{E2660690-B5C7-4D92-A576-5C8216469B3D}" type="datetime2">
              <a:rPr lang="en-US" smtClean="0"/>
              <a:pPr>
                <a:defRPr/>
              </a:pPr>
              <a:t>Monday, May 12, 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3263900" cy="457200"/>
          </a:xfrm>
          <a:prstGeom prst="rect">
            <a:avLst/>
          </a:prstGeom>
        </p:spPr>
        <p:txBody>
          <a:bodyPr vert="horz" lIns="91440" tIns="45720" rIns="91440" bIns="45720" rtlCol="0" anchor="b"/>
          <a:lstStyle>
            <a:lvl1pPr algn="l" fontAlgn="auto">
              <a:spcBef>
                <a:spcPts val="0"/>
              </a:spcBef>
              <a:spcAft>
                <a:spcPts val="0"/>
              </a:spcAft>
              <a:defRPr sz="800">
                <a:latin typeface="Arial" pitchFamily="34" charset="0"/>
                <a:ea typeface="+mn-ea"/>
                <a:cs typeface="+mn-cs"/>
              </a:defRPr>
            </a:lvl1pPr>
          </a:lstStyle>
          <a:p>
            <a:pPr>
              <a:defRPr/>
            </a:pPr>
            <a:r>
              <a:rPr lang="en-US" dirty="0"/>
              <a:t>Copyright © 2011 DataCore Software Corp. – All Rights Reserved.</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72" charset="0"/>
                <a:ea typeface="Arial" pitchFamily="-72" charset="0"/>
                <a:cs typeface="Arial" pitchFamily="-72" charset="0"/>
              </a:defRPr>
            </a:lvl1pPr>
          </a:lstStyle>
          <a:p>
            <a:pPr>
              <a:defRPr/>
            </a:pPr>
            <a:fld id="{3F37B48E-5E34-457F-B966-5066F12D067D}" type="slidenum">
              <a:rPr lang="en-US"/>
              <a:pPr>
                <a:defRPr/>
              </a:pPr>
              <a:t>‹N°›</a:t>
            </a:fld>
            <a:endParaRPr lang="en-US" dirty="0"/>
          </a:p>
        </p:txBody>
      </p:sp>
    </p:spTree>
    <p:extLst>
      <p:ext uri="{BB962C8B-B14F-4D97-AF65-F5344CB8AC3E}">
        <p14:creationId xmlns:p14="http://schemas.microsoft.com/office/powerpoint/2010/main" val="2107679986"/>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72" charset="-128"/>
        <a:cs typeface="ＭＳ Ｐゴシック" pitchFamily="-72" charset="-128"/>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72" charset="-128"/>
        <a:cs typeface="ＭＳ Ｐゴシック" pitchFamily="-72" charset="-128"/>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72" charset="-128"/>
        <a:cs typeface="ＭＳ Ｐゴシック" pitchFamily="-72" charset="-128"/>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72" charset="-128"/>
        <a:cs typeface="ＭＳ Ｐゴシック" pitchFamily="-72" charset="-128"/>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pitchFamily="-72" charset="-128"/>
        <a:cs typeface="ＭＳ Ｐゴシック" pitchFamily="-72"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660690-B5C7-4D92-A576-5C8216469B3D}" type="datetime2">
              <a:rPr kumimoji="0" lang="en-US" sz="1200" b="0" i="0" u="none" strike="noStrike" kern="1200" cap="none" spc="0" normalizeH="0" baseline="0" noProof="0" smtClean="0">
                <a:ln>
                  <a:noFill/>
                </a:ln>
                <a:solidFill>
                  <a:srgbClr val="000000"/>
                </a:solidFill>
                <a:effectLst/>
                <a:uLnTx/>
                <a:uFillTx/>
                <a:latin typeface="Arial" pitchFamily="-72" charset="0"/>
                <a:cs typeface="Arial" pitchFamily="-72" charset="0"/>
              </a:rPr>
              <a:pPr marL="0" marR="0" lvl="0" indent="0" algn="r" defTabSz="914400" rtl="0" eaLnBrk="1" fontAlgn="base" latinLnBrk="0" hangingPunct="1">
                <a:lnSpc>
                  <a:spcPct val="100000"/>
                </a:lnSpc>
                <a:spcBef>
                  <a:spcPct val="0"/>
                </a:spcBef>
                <a:spcAft>
                  <a:spcPct val="0"/>
                </a:spcAft>
                <a:buClrTx/>
                <a:buSzTx/>
                <a:buFontTx/>
                <a:buNone/>
                <a:tabLst/>
                <a:defRPr/>
              </a:pPr>
              <a:t>Monday, May 12, 2025</a:t>
            </a:fld>
            <a:endParaRPr kumimoji="0" lang="en-US" sz="1200" b="0" i="0" u="none" strike="noStrike" kern="1200" cap="none" spc="0" normalizeH="0" baseline="0" noProof="0">
              <a:ln>
                <a:noFill/>
              </a:ln>
              <a:solidFill>
                <a:srgbClr val="000000"/>
              </a:solidFill>
              <a:effectLst/>
              <a:uLnTx/>
              <a:uFillTx/>
              <a:latin typeface="Arial" pitchFamily="-72" charset="0"/>
              <a:cs typeface="Arial" pitchFamily="-72" charset="0"/>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pitchFamily="34" charset="0"/>
                <a:ea typeface="+mn-ea"/>
                <a:cs typeface="+mn-cs"/>
              </a:rPr>
              <a:t>Copyright © 2011 DataCore Software Corp. – All Rights Reserved.</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37B48E-5E34-457F-B966-5066F12D067D}" type="slidenum">
              <a:rPr kumimoji="0" lang="en-US" sz="1200" b="0" i="0" u="none" strike="noStrike" kern="1200" cap="none" spc="0" normalizeH="0" baseline="0" noProof="0" smtClean="0">
                <a:ln>
                  <a:noFill/>
                </a:ln>
                <a:solidFill>
                  <a:srgbClr val="000000"/>
                </a:solidFill>
                <a:effectLst/>
                <a:uLnTx/>
                <a:uFillTx/>
                <a:latin typeface="Arial" pitchFamily="-72" charset="0"/>
                <a:cs typeface="Arial" pitchFamily="-72"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pitchFamily="-72" charset="0"/>
              <a:cs typeface="Arial" pitchFamily="-72" charset="0"/>
            </a:endParaRPr>
          </a:p>
        </p:txBody>
      </p:sp>
    </p:spTree>
    <p:extLst>
      <p:ext uri="{BB962C8B-B14F-4D97-AF65-F5344CB8AC3E}">
        <p14:creationId xmlns:p14="http://schemas.microsoft.com/office/powerpoint/2010/main" val="193894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https://cdn.allbound.com/iq-ab/2021/10/IDC-ColdStorage-ST02370A.pdf</a:t>
            </a:r>
          </a:p>
          <a:p>
            <a:endParaRPr lang="en-US"/>
          </a:p>
        </p:txBody>
      </p:sp>
      <p:sp>
        <p:nvSpPr>
          <p:cNvPr id="4" name="Date Placeholder 3"/>
          <p:cNvSpPr>
            <a:spLocks noGrp="1"/>
          </p:cNvSpPr>
          <p:nvPr>
            <p:ph type="dt" idx="1"/>
          </p:nvPr>
        </p:nvSpPr>
        <p:spPr/>
        <p:txBody>
          <a:bodyPr/>
          <a:lstStyle/>
          <a:p>
            <a:pPr>
              <a:defRPr/>
            </a:pPr>
            <a:fld id="{E2660690-B5C7-4D92-A576-5C8216469B3D}" type="datetime2">
              <a:rPr lang="en-US" smtClean="0"/>
              <a:pPr>
                <a:defRPr/>
              </a:pPr>
              <a:t>Monday, May 12, 2025</a:t>
            </a:fld>
            <a:endParaRPr lang="en-US"/>
          </a:p>
        </p:txBody>
      </p:sp>
      <p:sp>
        <p:nvSpPr>
          <p:cNvPr id="5" name="Footer Placeholder 4"/>
          <p:cNvSpPr>
            <a:spLocks noGrp="1"/>
          </p:cNvSpPr>
          <p:nvPr>
            <p:ph type="ftr" sz="quarter" idx="4"/>
          </p:nvPr>
        </p:nvSpPr>
        <p:spPr/>
        <p:txBody>
          <a:bodyPr/>
          <a:lstStyle/>
          <a:p>
            <a:pPr>
              <a:defRPr/>
            </a:pPr>
            <a:r>
              <a:rPr lang="en-US"/>
              <a:t>Copyright © 2011 DataCore Software Corp. – All Rights Reserved.</a:t>
            </a:r>
          </a:p>
        </p:txBody>
      </p:sp>
      <p:sp>
        <p:nvSpPr>
          <p:cNvPr id="6" name="Slide Number Placeholder 5"/>
          <p:cNvSpPr>
            <a:spLocks noGrp="1"/>
          </p:cNvSpPr>
          <p:nvPr>
            <p:ph type="sldNum" sz="quarter" idx="5"/>
          </p:nvPr>
        </p:nvSpPr>
        <p:spPr/>
        <p:txBody>
          <a:bodyPr/>
          <a:lstStyle/>
          <a:p>
            <a:pPr>
              <a:defRPr/>
            </a:pPr>
            <a:fld id="{3F37B48E-5E34-457F-B966-5066F12D067D}" type="slidenum">
              <a:rPr lang="en-US" smtClean="0"/>
              <a:pPr>
                <a:defRPr/>
              </a:pPr>
              <a:t>3</a:t>
            </a:fld>
            <a:endParaRPr lang="en-US"/>
          </a:p>
        </p:txBody>
      </p:sp>
    </p:spTree>
    <p:extLst>
      <p:ext uri="{BB962C8B-B14F-4D97-AF65-F5344CB8AC3E}">
        <p14:creationId xmlns:p14="http://schemas.microsoft.com/office/powerpoint/2010/main" val="3632225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2660690-B5C7-4D92-A576-5C8216469B3D}" type="datetime2">
              <a:rPr lang="en-US" smtClean="0"/>
              <a:pPr>
                <a:defRPr/>
              </a:pPr>
              <a:t>Monday, May 12, 2025</a:t>
            </a:fld>
            <a:endParaRPr lang="en-US" dirty="0"/>
          </a:p>
        </p:txBody>
      </p:sp>
      <p:sp>
        <p:nvSpPr>
          <p:cNvPr id="5" name="Footer Placeholder 4"/>
          <p:cNvSpPr>
            <a:spLocks noGrp="1"/>
          </p:cNvSpPr>
          <p:nvPr>
            <p:ph type="ftr" sz="quarter" idx="4"/>
          </p:nvPr>
        </p:nvSpPr>
        <p:spPr/>
        <p:txBody>
          <a:bodyPr/>
          <a:lstStyle/>
          <a:p>
            <a:pPr>
              <a:defRPr/>
            </a:pPr>
            <a:r>
              <a:rPr lang="en-US"/>
              <a:t>Copyright © 2011 DataCore Software Corp. – All Rights Reserved.</a:t>
            </a:r>
            <a:endParaRPr lang="en-US" dirty="0"/>
          </a:p>
        </p:txBody>
      </p:sp>
      <p:sp>
        <p:nvSpPr>
          <p:cNvPr id="6" name="Slide Number Placeholder 5"/>
          <p:cNvSpPr>
            <a:spLocks noGrp="1"/>
          </p:cNvSpPr>
          <p:nvPr>
            <p:ph type="sldNum" sz="quarter" idx="5"/>
          </p:nvPr>
        </p:nvSpPr>
        <p:spPr/>
        <p:txBody>
          <a:bodyPr/>
          <a:lstStyle/>
          <a:p>
            <a:pPr>
              <a:defRPr/>
            </a:pPr>
            <a:fld id="{3F37B48E-5E34-457F-B966-5066F12D067D}" type="slidenum">
              <a:rPr lang="en-US" smtClean="0"/>
              <a:pPr>
                <a:defRPr/>
              </a:pPr>
              <a:t>5</a:t>
            </a:fld>
            <a:endParaRPr lang="en-US" dirty="0"/>
          </a:p>
        </p:txBody>
      </p:sp>
    </p:spTree>
    <p:extLst>
      <p:ext uri="{BB962C8B-B14F-4D97-AF65-F5344CB8AC3E}">
        <p14:creationId xmlns:p14="http://schemas.microsoft.com/office/powerpoint/2010/main" val="1896721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660690-B5C7-4D92-A576-5C8216469B3D}" type="datetime2">
              <a:rPr kumimoji="0" lang="en-US" sz="1200" b="0" i="0" u="none" strike="noStrike" kern="1200" cap="none" spc="0" normalizeH="0" baseline="0" noProof="0" smtClean="0">
                <a:ln>
                  <a:noFill/>
                </a:ln>
                <a:solidFill>
                  <a:srgbClr val="000000"/>
                </a:solidFill>
                <a:effectLst/>
                <a:uLnTx/>
                <a:uFillTx/>
                <a:latin typeface="Arial" pitchFamily="-72" charset="0"/>
                <a:cs typeface="Arial" pitchFamily="-72" charset="0"/>
              </a:rPr>
              <a:pPr marL="0" marR="0" lvl="0" indent="0" algn="r" defTabSz="914400" rtl="0" eaLnBrk="1" fontAlgn="base" latinLnBrk="0" hangingPunct="1">
                <a:lnSpc>
                  <a:spcPct val="100000"/>
                </a:lnSpc>
                <a:spcBef>
                  <a:spcPct val="0"/>
                </a:spcBef>
                <a:spcAft>
                  <a:spcPct val="0"/>
                </a:spcAft>
                <a:buClrTx/>
                <a:buSzTx/>
                <a:buFontTx/>
                <a:buNone/>
                <a:tabLst/>
                <a:defRPr/>
              </a:pPr>
              <a:t>Monday, May 12, 2025</a:t>
            </a:fld>
            <a:endParaRPr kumimoji="0" lang="en-US" sz="1200" b="0" i="0" u="none" strike="noStrike" kern="1200" cap="none" spc="0" normalizeH="0" baseline="0" noProof="0">
              <a:ln>
                <a:noFill/>
              </a:ln>
              <a:solidFill>
                <a:srgbClr val="000000"/>
              </a:solidFill>
              <a:effectLst/>
              <a:uLnTx/>
              <a:uFillTx/>
              <a:latin typeface="Arial" pitchFamily="-72" charset="0"/>
              <a:cs typeface="Arial" pitchFamily="-72" charset="0"/>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pitchFamily="34" charset="0"/>
                <a:ea typeface="+mn-ea"/>
                <a:cs typeface="+mn-cs"/>
              </a:rPr>
              <a:t>Copyright © 2011 DataCore Software Corp. – All Rights Reserved.</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37B48E-5E34-457F-B966-5066F12D067D}" type="slidenum">
              <a:rPr kumimoji="0" lang="en-US" sz="1200" b="0" i="0" u="none" strike="noStrike" kern="1200" cap="none" spc="0" normalizeH="0" baseline="0" noProof="0" smtClean="0">
                <a:ln>
                  <a:noFill/>
                </a:ln>
                <a:solidFill>
                  <a:srgbClr val="000000"/>
                </a:solidFill>
                <a:effectLst/>
                <a:uLnTx/>
                <a:uFillTx/>
                <a:latin typeface="Arial" pitchFamily="-72" charset="0"/>
                <a:cs typeface="Arial" pitchFamily="-72"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pitchFamily="-72" charset="0"/>
              <a:cs typeface="Arial" pitchFamily="-72" charset="0"/>
            </a:endParaRPr>
          </a:p>
        </p:txBody>
      </p:sp>
    </p:spTree>
    <p:extLst>
      <p:ext uri="{BB962C8B-B14F-4D97-AF65-F5344CB8AC3E}">
        <p14:creationId xmlns:p14="http://schemas.microsoft.com/office/powerpoint/2010/main" val="200630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E2660690-B5C7-4D92-A576-5C8216469B3D}" type="datetime2">
              <a:rPr lang="en-US" smtClean="0"/>
              <a:pPr>
                <a:defRPr/>
              </a:pPr>
              <a:t>Monday, May 12, 2025</a:t>
            </a:fld>
            <a:endParaRPr lang="en-US"/>
          </a:p>
        </p:txBody>
      </p:sp>
      <p:sp>
        <p:nvSpPr>
          <p:cNvPr id="5" name="Footer Placeholder 4"/>
          <p:cNvSpPr>
            <a:spLocks noGrp="1"/>
          </p:cNvSpPr>
          <p:nvPr>
            <p:ph type="ftr" sz="quarter" idx="4"/>
          </p:nvPr>
        </p:nvSpPr>
        <p:spPr/>
        <p:txBody>
          <a:bodyPr/>
          <a:lstStyle/>
          <a:p>
            <a:pPr>
              <a:defRPr/>
            </a:pPr>
            <a:r>
              <a:rPr lang="en-US"/>
              <a:t>Copyright © 2011 DataCore Software Corp. – All Rights Reserved.</a:t>
            </a:r>
          </a:p>
        </p:txBody>
      </p:sp>
      <p:sp>
        <p:nvSpPr>
          <p:cNvPr id="6" name="Slide Number Placeholder 5"/>
          <p:cNvSpPr>
            <a:spLocks noGrp="1"/>
          </p:cNvSpPr>
          <p:nvPr>
            <p:ph type="sldNum" sz="quarter" idx="5"/>
          </p:nvPr>
        </p:nvSpPr>
        <p:spPr/>
        <p:txBody>
          <a:bodyPr/>
          <a:lstStyle/>
          <a:p>
            <a:pPr>
              <a:defRPr/>
            </a:pPr>
            <a:fld id="{3F37B48E-5E34-457F-B966-5066F12D067D}" type="slidenum">
              <a:rPr lang="en-US" smtClean="0"/>
              <a:pPr>
                <a:defRPr/>
              </a:pPr>
              <a:t>8</a:t>
            </a:fld>
            <a:endParaRPr lang="en-US"/>
          </a:p>
        </p:txBody>
      </p:sp>
    </p:spTree>
    <p:extLst>
      <p:ext uri="{BB962C8B-B14F-4D97-AF65-F5344CB8AC3E}">
        <p14:creationId xmlns:p14="http://schemas.microsoft.com/office/powerpoint/2010/main" val="2905956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a:t>Essential Sectors</a:t>
            </a:r>
            <a:r>
              <a:rPr lang="en-US"/>
              <a:t> include critical infrastructure and services that are vital for the functioning of society and the economy, such as energy, transport, health, and financial services. These sectors are subject to stricter cybersecurity requirements due to their impact on national security and public safety.</a:t>
            </a:r>
          </a:p>
          <a:p>
            <a:endParaRPr lang="en-US"/>
          </a:p>
          <a:p>
            <a:r>
              <a:rPr lang="en-US" b="1"/>
              <a:t>Important Sectors</a:t>
            </a:r>
            <a:r>
              <a:rPr lang="en-US"/>
              <a:t> consist of industries that play a significant role in the economy but are less critical than essential sectors. These include sectors like manufacturing, food supply chains, and digital service providers. While still regulated under NIS 2, the cybersecurity requirements for important sectors are slightly less stringent than for essential sectors.</a:t>
            </a:r>
          </a:p>
          <a:p>
            <a:endParaRPr lang="en-US"/>
          </a:p>
          <a:p>
            <a:r>
              <a:rPr lang="en-US" b="1"/>
              <a:t>Supervision and Enforcement:</a:t>
            </a:r>
            <a:endParaRPr lang="en-US"/>
          </a:p>
          <a:p>
            <a:pPr marL="171450" indent="-171450">
              <a:buFont typeface="Arial" panose="020B0604020202020204" pitchFamily="34" charset="0"/>
              <a:buChar char="•"/>
            </a:pPr>
            <a:r>
              <a:rPr lang="en-US" b="1"/>
              <a:t>Essential Entities</a:t>
            </a:r>
            <a:r>
              <a:rPr lang="en-US"/>
              <a:t>: Subject to </a:t>
            </a:r>
            <a:r>
              <a:rPr lang="en-US" b="1"/>
              <a:t>ex-ante</a:t>
            </a:r>
            <a:r>
              <a:rPr lang="en-US"/>
              <a:t> (proactive) supervision. This means that authorities can carry out audits, assessments, and regular checks even without an incident.</a:t>
            </a:r>
          </a:p>
          <a:p>
            <a:pPr marL="171450" indent="-171450">
              <a:buFont typeface="Arial" panose="020B0604020202020204" pitchFamily="34" charset="0"/>
              <a:buChar char="•"/>
            </a:pPr>
            <a:r>
              <a:rPr lang="en-US" b="1"/>
              <a:t>Important Entities</a:t>
            </a:r>
            <a:r>
              <a:rPr lang="en-US"/>
              <a:t>: Subject to </a:t>
            </a:r>
            <a:r>
              <a:rPr lang="en-US" b="1"/>
              <a:t>ex-post</a:t>
            </a:r>
            <a:r>
              <a:rPr lang="en-US"/>
              <a:t> (reactive) supervision. Authorities only intervene after an incident, complaint, or sign of non-compliance.</a:t>
            </a:r>
          </a:p>
          <a:p>
            <a:endParaRPr lang="en-US" b="1"/>
          </a:p>
          <a:p>
            <a:r>
              <a:rPr lang="en-US" b="1"/>
              <a:t>Incident Reporting:</a:t>
            </a:r>
            <a:endParaRPr lang="en-US"/>
          </a:p>
          <a:p>
            <a:pPr marL="171450" indent="-171450">
              <a:buFont typeface="Arial" panose="020B0604020202020204" pitchFamily="34" charset="0"/>
              <a:buChar char="•"/>
            </a:pPr>
            <a:r>
              <a:rPr lang="en-US"/>
              <a:t>Both sectors must report significant incidents, but </a:t>
            </a:r>
            <a:r>
              <a:rPr lang="en-US" b="1"/>
              <a:t>Essential Entities</a:t>
            </a:r>
            <a:r>
              <a:rPr lang="en-US"/>
              <a:t> are often under stricter scrutiny regarding the timeliness and details of their incident reports due to their critical role in society.</a:t>
            </a:r>
          </a:p>
          <a:p>
            <a:endParaRPr lang="en-US" b="1"/>
          </a:p>
          <a:p>
            <a:r>
              <a:rPr lang="en-US" b="1"/>
              <a:t>Fines</a:t>
            </a:r>
            <a:r>
              <a:rPr lang="en-US"/>
              <a:t>:</a:t>
            </a:r>
          </a:p>
          <a:p>
            <a:pPr marL="171450" indent="-171450">
              <a:buFont typeface="Arial" panose="020B0604020202020204" pitchFamily="34" charset="0"/>
              <a:buChar char="•"/>
            </a:pPr>
            <a:r>
              <a:rPr lang="en-US"/>
              <a:t>For </a:t>
            </a:r>
            <a:r>
              <a:rPr lang="en-US" b="1"/>
              <a:t>Essential entities</a:t>
            </a:r>
            <a:r>
              <a:rPr lang="en-US"/>
              <a:t>: The fine can be up to </a:t>
            </a:r>
            <a:r>
              <a:rPr lang="en-US" b="1"/>
              <a:t>€10 million</a:t>
            </a:r>
            <a:r>
              <a:rPr lang="en-US"/>
              <a:t> or </a:t>
            </a:r>
            <a:r>
              <a:rPr lang="en-US" b="1"/>
              <a:t>2% of the worldwide annual turnover</a:t>
            </a:r>
            <a:r>
              <a:rPr lang="en-US"/>
              <a:t>, whichever is higher.</a:t>
            </a:r>
          </a:p>
          <a:p>
            <a:pPr marL="171450" indent="-171450">
              <a:buFont typeface="Arial" panose="020B0604020202020204" pitchFamily="34" charset="0"/>
              <a:buChar char="•"/>
            </a:pPr>
            <a:r>
              <a:rPr lang="en-US"/>
              <a:t>For </a:t>
            </a:r>
            <a:r>
              <a:rPr lang="en-US" b="1"/>
              <a:t>Important entities</a:t>
            </a:r>
            <a:r>
              <a:rPr lang="en-US"/>
              <a:t>: The fine can be up to </a:t>
            </a:r>
            <a:r>
              <a:rPr lang="en-US" b="1"/>
              <a:t>€7 million</a:t>
            </a:r>
            <a:r>
              <a:rPr lang="en-US"/>
              <a:t> or </a:t>
            </a:r>
            <a:r>
              <a:rPr lang="en-US" b="1"/>
              <a:t>1.4% of the worldwide annual turnover</a:t>
            </a:r>
            <a:r>
              <a:rPr lang="en-US"/>
              <a:t>, whichever is higher.</a:t>
            </a:r>
          </a:p>
          <a:p>
            <a:endParaRPr lang="en-US" b="1"/>
          </a:p>
          <a:p>
            <a:r>
              <a:rPr lang="en-US" b="1"/>
              <a:t>Additional Sanctions</a:t>
            </a:r>
            <a:r>
              <a:rPr lang="en-US"/>
              <a:t>: Besides financial penalties, non-compliant entities can also face other sanctions, such as:</a:t>
            </a:r>
          </a:p>
          <a:p>
            <a:pPr marL="171450" indent="-171450">
              <a:buFont typeface="Arial" panose="020B0604020202020204" pitchFamily="34" charset="0"/>
              <a:buChar char="•"/>
            </a:pPr>
            <a:r>
              <a:rPr lang="en-US"/>
              <a:t>Suspension of management personnel.</a:t>
            </a:r>
          </a:p>
          <a:p>
            <a:pPr marL="171450" indent="-171450">
              <a:buFont typeface="Arial" panose="020B0604020202020204" pitchFamily="34" charset="0"/>
              <a:buChar char="•"/>
            </a:pPr>
            <a:r>
              <a:rPr lang="en-US"/>
              <a:t>Temporary suspension of business activities.</a:t>
            </a:r>
          </a:p>
          <a:p>
            <a:pPr marL="171450" indent="-171450">
              <a:buFont typeface="Arial" panose="020B0604020202020204" pitchFamily="34" charset="0"/>
              <a:buChar char="•"/>
            </a:pPr>
            <a:r>
              <a:rPr lang="en-US"/>
              <a:t>Public disclosure of the infringement, which could damage the entity’s reputation.</a:t>
            </a:r>
          </a:p>
        </p:txBody>
      </p:sp>
      <p:sp>
        <p:nvSpPr>
          <p:cNvPr id="4" name="Date Placeholder 3"/>
          <p:cNvSpPr>
            <a:spLocks noGrp="1"/>
          </p:cNvSpPr>
          <p:nvPr>
            <p:ph type="dt" idx="1"/>
          </p:nvPr>
        </p:nvSpPr>
        <p:spPr/>
        <p:txBody>
          <a:bodyPr/>
          <a:lstStyle/>
          <a:p>
            <a:pPr>
              <a:defRPr/>
            </a:pPr>
            <a:fld id="{E2660690-B5C7-4D92-A576-5C8216469B3D}" type="datetime2">
              <a:rPr lang="en-US" smtClean="0"/>
              <a:pPr>
                <a:defRPr/>
              </a:pPr>
              <a:t>Monday, May 12, 2025</a:t>
            </a:fld>
            <a:endParaRPr lang="en-US"/>
          </a:p>
        </p:txBody>
      </p:sp>
      <p:sp>
        <p:nvSpPr>
          <p:cNvPr id="5" name="Footer Placeholder 4"/>
          <p:cNvSpPr>
            <a:spLocks noGrp="1"/>
          </p:cNvSpPr>
          <p:nvPr>
            <p:ph type="ftr" sz="quarter" idx="4"/>
          </p:nvPr>
        </p:nvSpPr>
        <p:spPr/>
        <p:txBody>
          <a:bodyPr/>
          <a:lstStyle/>
          <a:p>
            <a:pPr>
              <a:defRPr/>
            </a:pPr>
            <a:r>
              <a:rPr lang="en-US"/>
              <a:t>Copyright © 2011 DataCore Software Corp. – All Rights Reserved.</a:t>
            </a:r>
          </a:p>
        </p:txBody>
      </p:sp>
      <p:sp>
        <p:nvSpPr>
          <p:cNvPr id="6" name="Slide Number Placeholder 5"/>
          <p:cNvSpPr>
            <a:spLocks noGrp="1"/>
          </p:cNvSpPr>
          <p:nvPr>
            <p:ph type="sldNum" sz="quarter" idx="5"/>
          </p:nvPr>
        </p:nvSpPr>
        <p:spPr/>
        <p:txBody>
          <a:bodyPr/>
          <a:lstStyle/>
          <a:p>
            <a:pPr>
              <a:defRPr/>
            </a:pPr>
            <a:fld id="{3F37B48E-5E34-457F-B966-5066F12D067D}" type="slidenum">
              <a:rPr lang="en-US" smtClean="0"/>
              <a:pPr>
                <a:defRPr/>
              </a:pPr>
              <a:t>12</a:t>
            </a:fld>
            <a:endParaRPr lang="en-US"/>
          </a:p>
        </p:txBody>
      </p:sp>
    </p:spTree>
    <p:extLst>
      <p:ext uri="{BB962C8B-B14F-4D97-AF65-F5344CB8AC3E}">
        <p14:creationId xmlns:p14="http://schemas.microsoft.com/office/powerpoint/2010/main" val="817639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2660690-B5C7-4D92-A576-5C8216469B3D}" type="datetime2">
              <a:rPr lang="en-US" smtClean="0"/>
              <a:pPr>
                <a:defRPr/>
              </a:pPr>
              <a:t>Monday, May 12, 2025</a:t>
            </a:fld>
            <a:endParaRPr lang="en-US" dirty="0"/>
          </a:p>
        </p:txBody>
      </p:sp>
      <p:sp>
        <p:nvSpPr>
          <p:cNvPr id="5" name="Footer Placeholder 4"/>
          <p:cNvSpPr>
            <a:spLocks noGrp="1"/>
          </p:cNvSpPr>
          <p:nvPr>
            <p:ph type="ftr" sz="quarter" idx="4"/>
          </p:nvPr>
        </p:nvSpPr>
        <p:spPr/>
        <p:txBody>
          <a:bodyPr/>
          <a:lstStyle/>
          <a:p>
            <a:pPr>
              <a:defRPr/>
            </a:pPr>
            <a:r>
              <a:rPr lang="en-US" dirty="0"/>
              <a:t>Copyright © 2011 DataCore Software Corp. – All Rights Reserved.</a:t>
            </a:r>
          </a:p>
        </p:txBody>
      </p:sp>
      <p:sp>
        <p:nvSpPr>
          <p:cNvPr id="6" name="Slide Number Placeholder 5"/>
          <p:cNvSpPr>
            <a:spLocks noGrp="1"/>
          </p:cNvSpPr>
          <p:nvPr>
            <p:ph type="sldNum" sz="quarter" idx="5"/>
          </p:nvPr>
        </p:nvSpPr>
        <p:spPr/>
        <p:txBody>
          <a:bodyPr/>
          <a:lstStyle/>
          <a:p>
            <a:pPr>
              <a:defRPr/>
            </a:pPr>
            <a:fld id="{3F37B48E-5E34-457F-B966-5066F12D067D}" type="slidenum">
              <a:rPr lang="en-US" smtClean="0"/>
              <a:pPr>
                <a:defRPr/>
              </a:pPr>
              <a:t>13</a:t>
            </a:fld>
            <a:endParaRPr lang="en-US" dirty="0"/>
          </a:p>
        </p:txBody>
      </p:sp>
    </p:spTree>
    <p:extLst>
      <p:ext uri="{BB962C8B-B14F-4D97-AF65-F5344CB8AC3E}">
        <p14:creationId xmlns:p14="http://schemas.microsoft.com/office/powerpoint/2010/main" val="3070811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71532" indent="-371532">
              <a:buFont typeface="Symbol" pitchFamily="2" charset="2"/>
              <a:buChar char=""/>
            </a:pPr>
            <a:endParaRPr lang="en-GB" sz="130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D9A992-F3A2-304F-A56A-8D50575BA58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38701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FC2EE5-017E-1227-8E0C-17F98B2C21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2"/>
          <a:stretch/>
        </p:blipFill>
        <p:spPr>
          <a:xfrm>
            <a:off x="0" y="0"/>
            <a:ext cx="9144000" cy="5143500"/>
          </a:xfrm>
          <a:prstGeom prst="rect">
            <a:avLst/>
          </a:prstGeom>
          <a:ln>
            <a:noFill/>
          </a:ln>
        </p:spPr>
      </p:pic>
      <p:sp>
        <p:nvSpPr>
          <p:cNvPr id="6" name="Title Placeholder 1"/>
          <p:cNvSpPr>
            <a:spLocks noGrp="1"/>
          </p:cNvSpPr>
          <p:nvPr>
            <p:ph type="title" hasCustomPrompt="1"/>
          </p:nvPr>
        </p:nvSpPr>
        <p:spPr bwMode="auto">
          <a:xfrm>
            <a:off x="802889" y="1383743"/>
            <a:ext cx="7529363" cy="102155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3600" b="1" i="0">
                <a:solidFill>
                  <a:schemeClr val="bg1"/>
                </a:solidFill>
                <a:latin typeface="+mn-lt"/>
                <a:cs typeface="Calibri Light"/>
              </a:defRPr>
            </a:lvl1pPr>
          </a:lstStyle>
          <a:p>
            <a:pPr lvl="0"/>
            <a:r>
              <a:rPr lang="en-US" dirty="0"/>
              <a:t>Click To Edit Presentation Title</a:t>
            </a:r>
          </a:p>
        </p:txBody>
      </p:sp>
      <p:sp>
        <p:nvSpPr>
          <p:cNvPr id="19" name="Text Placeholder 18"/>
          <p:cNvSpPr>
            <a:spLocks noGrp="1"/>
          </p:cNvSpPr>
          <p:nvPr>
            <p:ph type="body" sz="quarter" idx="11" hasCustomPrompt="1"/>
          </p:nvPr>
        </p:nvSpPr>
        <p:spPr>
          <a:xfrm>
            <a:off x="802888" y="2408711"/>
            <a:ext cx="7529364" cy="788313"/>
          </a:xfrm>
        </p:spPr>
        <p:txBody>
          <a:bodyPr anchor="t"/>
          <a:lstStyle>
            <a:lvl1pPr marL="0" indent="0" algn="l">
              <a:lnSpc>
                <a:spcPct val="80000"/>
              </a:lnSpc>
              <a:buNone/>
              <a:defRPr sz="2600" b="0" i="0">
                <a:solidFill>
                  <a:srgbClr val="00BCBC"/>
                </a:solidFill>
                <a:latin typeface="+mn-lt"/>
                <a:cs typeface="Calibri Light"/>
              </a:defRPr>
            </a:lvl1pPr>
          </a:lstStyle>
          <a:p>
            <a:pPr lvl="0"/>
            <a:r>
              <a:rPr lang="es-ES_tradnl" dirty="0"/>
              <a:t>Click To </a:t>
            </a:r>
            <a:r>
              <a:rPr lang="es-ES_tradnl" dirty="0" err="1"/>
              <a:t>Edit</a:t>
            </a:r>
            <a:r>
              <a:rPr lang="es-ES_tradnl" dirty="0"/>
              <a:t> </a:t>
            </a:r>
            <a:r>
              <a:rPr lang="es-ES_tradnl" dirty="0" err="1"/>
              <a:t>Subtitle</a:t>
            </a:r>
            <a:endParaRPr lang="es-ES_tradnl" dirty="0"/>
          </a:p>
        </p:txBody>
      </p:sp>
      <p:pic>
        <p:nvPicPr>
          <p:cNvPr id="10" name="Picture 9"/>
          <p:cNvPicPr>
            <a:picLocks noChangeAspect="1"/>
          </p:cNvPicPr>
          <p:nvPr userDrawn="1"/>
        </p:nvPicPr>
        <p:blipFill>
          <a:blip r:embed="rId3"/>
          <a:stretch>
            <a:fillRect/>
          </a:stretch>
        </p:blipFill>
        <p:spPr>
          <a:xfrm>
            <a:off x="892412" y="499874"/>
            <a:ext cx="2790972" cy="532950"/>
          </a:xfrm>
          <a:prstGeom prst="rect">
            <a:avLst/>
          </a:prstGeom>
        </p:spPr>
      </p:pic>
      <p:pic>
        <p:nvPicPr>
          <p:cNvPr id="3" name="Picture 2">
            <a:extLst>
              <a:ext uri="{FF2B5EF4-FFF2-40B4-BE49-F238E27FC236}">
                <a16:creationId xmlns:a16="http://schemas.microsoft.com/office/drawing/2014/main" id="{45BDAD62-F80F-0911-464B-EC49629EBCD4}"/>
              </a:ext>
            </a:extLst>
          </p:cNvPr>
          <p:cNvPicPr>
            <a:picLocks noChangeAspect="1"/>
          </p:cNvPicPr>
          <p:nvPr userDrawn="1"/>
        </p:nvPicPr>
        <p:blipFill>
          <a:blip r:embed="rId4"/>
          <a:stretch>
            <a:fillRect/>
          </a:stretch>
        </p:blipFill>
        <p:spPr>
          <a:xfrm>
            <a:off x="5557162" y="654924"/>
            <a:ext cx="3180964" cy="266873"/>
          </a:xfrm>
          <a:prstGeom prst="rect">
            <a:avLst/>
          </a:prstGeom>
        </p:spPr>
      </p:pic>
      <p:sp>
        <p:nvSpPr>
          <p:cNvPr id="7" name="Footer Placeholder 4">
            <a:extLst>
              <a:ext uri="{FF2B5EF4-FFF2-40B4-BE49-F238E27FC236}">
                <a16:creationId xmlns:a16="http://schemas.microsoft.com/office/drawing/2014/main" id="{C8FC1277-7AEC-E17F-775E-38D2530A74C3}"/>
              </a:ext>
            </a:extLst>
          </p:cNvPr>
          <p:cNvSpPr txBox="1">
            <a:spLocks/>
          </p:cNvSpPr>
          <p:nvPr userDrawn="1"/>
        </p:nvSpPr>
        <p:spPr bwMode="auto">
          <a:xfrm>
            <a:off x="5556824" y="4930089"/>
            <a:ext cx="3543087" cy="178036"/>
          </a:xfrm>
          <a:prstGeom prst="rect">
            <a:avLst/>
          </a:prstGeom>
          <a:noFill/>
          <a:ln w="9525">
            <a:noFill/>
            <a:miter lim="800000"/>
            <a:headEnd/>
            <a:tailEnd/>
          </a:ln>
        </p:spPr>
        <p:txBody>
          <a:bodyPr anchor="ctr">
            <a:prstTxWarp prst="textNoShape">
              <a:avLst/>
            </a:prstTxWarp>
          </a:bodyPr>
          <a:lstStyle/>
          <a:p>
            <a:pPr algn="r">
              <a:spcBef>
                <a:spcPct val="20000"/>
              </a:spcBef>
              <a:buClr>
                <a:schemeClr val="tx1"/>
              </a:buClr>
              <a:buSzPct val="60000"/>
              <a:defRPr/>
            </a:pPr>
            <a:r>
              <a:rPr lang="en-US" sz="500" noProof="0" dirty="0">
                <a:solidFill>
                  <a:srgbClr val="00BCBC"/>
                </a:solidFill>
                <a:latin typeface="Century Gothic"/>
                <a:cs typeface="Century Gothic"/>
              </a:rPr>
              <a:t>Copyright © 2025 DataCore Software Corp. – All Rights Reserved.</a:t>
            </a:r>
          </a:p>
        </p:txBody>
      </p:sp>
      <p:sp>
        <p:nvSpPr>
          <p:cNvPr id="9" name="Text Placeholder 18">
            <a:extLst>
              <a:ext uri="{FF2B5EF4-FFF2-40B4-BE49-F238E27FC236}">
                <a16:creationId xmlns:a16="http://schemas.microsoft.com/office/drawing/2014/main" id="{2DB267AA-7A3D-5D0E-347C-ACE51B2FD6F0}"/>
              </a:ext>
            </a:extLst>
          </p:cNvPr>
          <p:cNvSpPr>
            <a:spLocks noGrp="1"/>
          </p:cNvSpPr>
          <p:nvPr>
            <p:ph type="body" sz="quarter" idx="12" hasCustomPrompt="1"/>
          </p:nvPr>
        </p:nvSpPr>
        <p:spPr>
          <a:xfrm>
            <a:off x="802888" y="3213383"/>
            <a:ext cx="7529364" cy="788313"/>
          </a:xfrm>
        </p:spPr>
        <p:txBody>
          <a:bodyPr anchor="t"/>
          <a:lstStyle>
            <a:lvl1pPr marL="0" indent="0" algn="l">
              <a:lnSpc>
                <a:spcPct val="80000"/>
              </a:lnSpc>
              <a:buNone/>
              <a:defRPr sz="1800" b="0" i="0">
                <a:solidFill>
                  <a:srgbClr val="F4BA00"/>
                </a:solidFill>
                <a:latin typeface="+mn-lt"/>
                <a:cs typeface="Calibri Light"/>
              </a:defRPr>
            </a:lvl1pPr>
          </a:lstStyle>
          <a:p>
            <a:pPr lvl="0"/>
            <a:r>
              <a:rPr lang="es-ES_tradnl" dirty="0"/>
              <a:t>Click To </a:t>
            </a:r>
            <a:r>
              <a:rPr lang="es-ES_tradnl" dirty="0" err="1"/>
              <a:t>Edit</a:t>
            </a:r>
            <a:r>
              <a:rPr lang="es-ES_tradnl" dirty="0"/>
              <a:t> </a:t>
            </a:r>
            <a:r>
              <a:rPr lang="es-ES_tradnl" dirty="0" err="1"/>
              <a:t>Presenter</a:t>
            </a:r>
            <a:r>
              <a:rPr lang="es-ES_tradnl" dirty="0"/>
              <a:t> </a:t>
            </a:r>
            <a:r>
              <a:rPr lang="es-ES_tradnl" dirty="0" err="1"/>
              <a:t>Name</a:t>
            </a:r>
            <a:r>
              <a:rPr lang="es-ES_tradnl" dirty="0"/>
              <a:t> / Date</a:t>
            </a:r>
          </a:p>
        </p:txBody>
      </p:sp>
      <p:cxnSp>
        <p:nvCxnSpPr>
          <p:cNvPr id="12" name="Straight Connector 11">
            <a:extLst>
              <a:ext uri="{FF2B5EF4-FFF2-40B4-BE49-F238E27FC236}">
                <a16:creationId xmlns:a16="http://schemas.microsoft.com/office/drawing/2014/main" id="{F8B2209B-5567-D9FC-8790-9D58128152A4}"/>
              </a:ext>
            </a:extLst>
          </p:cNvPr>
          <p:cNvCxnSpPr/>
          <p:nvPr userDrawn="1"/>
        </p:nvCxnSpPr>
        <p:spPr>
          <a:xfrm flipH="1">
            <a:off x="5556824" y="1019333"/>
            <a:ext cx="3587176" cy="0"/>
          </a:xfrm>
          <a:prstGeom prst="line">
            <a:avLst/>
          </a:prstGeom>
          <a:ln w="19050" cap="rnd">
            <a:solidFill>
              <a:srgbClr val="F4BA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Main Slide -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97986"/>
            <a:ext cx="8210550" cy="3685153"/>
          </a:xfrm>
          <a:prstGeom prst="rect">
            <a:avLst/>
          </a:prstGeom>
        </p:spPr>
        <p:txBody>
          <a:bodyPr/>
          <a:lstStyle>
            <a:lvl1pPr>
              <a:defRPr sz="2800"/>
            </a:lvl1pPr>
            <a:lvl2pPr marL="742950" indent="-285750">
              <a:buSzPct val="100000"/>
              <a:buFont typeface="Arial"/>
              <a:buChar char="•"/>
              <a:defRPr sz="2000"/>
            </a:lvl2pPr>
            <a:lvl3pPr marL="1200150" indent="-285750">
              <a:buSzPct val="100000"/>
              <a:buFont typeface="Arial"/>
              <a:buChar char="•"/>
              <a:defRPr sz="2000"/>
            </a:lvl3pPr>
            <a:lvl4pPr marL="1657350" indent="-285750">
              <a:buSzPct val="100000"/>
              <a:buFont typeface="Arial"/>
              <a:buChar char="•"/>
              <a:defRPr sz="2000"/>
            </a:lvl4pPr>
            <a:lvl5pPr marL="2114550" indent="-285750">
              <a:buSzPct val="100000"/>
              <a:buFont typeface="Arial"/>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4" name="Rectangle 11"/>
          <p:cNvSpPr>
            <a:spLocks noGrp="1" noChangeArrowheads="1"/>
          </p:cNvSpPr>
          <p:nvPr>
            <p:ph type="sldNum" sz="quarter" idx="10"/>
          </p:nvPr>
        </p:nvSpPr>
        <p:spPr>
          <a:xfrm>
            <a:off x="7117325" y="4937619"/>
            <a:ext cx="1905000" cy="159544"/>
          </a:xfrm>
          <a:prstGeom prst="rect">
            <a:avLst/>
          </a:prstGeom>
          <a:ln/>
        </p:spPr>
        <p:txBody>
          <a:bodyPr/>
          <a:lstStyle>
            <a:lvl1pPr>
              <a:defRPr/>
            </a:lvl1pPr>
          </a:lstStyle>
          <a:p>
            <a:pPr>
              <a:defRPr/>
            </a:pPr>
            <a:fld id="{F3C1E344-3251-4491-87FD-9E7FE3066F47}" type="slidenum">
              <a:rPr lang="en-US"/>
              <a:pPr>
                <a:defRPr/>
              </a:pPr>
              <a:t>‹N°›</a:t>
            </a:fld>
            <a:endParaRPr lang="en-US" dirty="0"/>
          </a:p>
        </p:txBody>
      </p:sp>
      <p:sp>
        <p:nvSpPr>
          <p:cNvPr id="5" name="Title Placeholder 1"/>
          <p:cNvSpPr>
            <a:spLocks noGrp="1"/>
          </p:cNvSpPr>
          <p:nvPr>
            <p:ph type="title"/>
          </p:nvPr>
        </p:nvSpPr>
        <p:spPr bwMode="auto">
          <a:xfrm>
            <a:off x="457200" y="72420"/>
            <a:ext cx="8229600" cy="10215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0" eaLnBrk="1" fontAlgn="base" hangingPunct="1">
              <a:spcBef>
                <a:spcPct val="0"/>
              </a:spcBef>
              <a:spcAft>
                <a:spcPct val="0"/>
              </a:spcAft>
            </a:pPr>
            <a:r>
              <a:rPr lang="en-US" dirty="0"/>
              <a:t>Click To Edit Master Title Style</a:t>
            </a:r>
          </a:p>
        </p:txBody>
      </p:sp>
    </p:spTree>
    <p:extLst>
      <p:ext uri="{BB962C8B-B14F-4D97-AF65-F5344CB8AC3E}">
        <p14:creationId xmlns:p14="http://schemas.microsoft.com/office/powerpoint/2010/main" val="421601732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Main Slide - Content">
    <p:spTree>
      <p:nvGrpSpPr>
        <p:cNvPr id="1" name=""/>
        <p:cNvGrpSpPr/>
        <p:nvPr/>
      </p:nvGrpSpPr>
      <p:grpSpPr>
        <a:xfrm>
          <a:off x="0" y="0"/>
          <a:ext cx="0" cy="0"/>
          <a:chOff x="0" y="0"/>
          <a:chExt cx="0" cy="0"/>
        </a:xfrm>
      </p:grpSpPr>
      <p:sp>
        <p:nvSpPr>
          <p:cNvPr id="4" name="Rectangle 11"/>
          <p:cNvSpPr>
            <a:spLocks noGrp="1" noChangeArrowheads="1"/>
          </p:cNvSpPr>
          <p:nvPr>
            <p:ph type="sldNum" sz="quarter" idx="10"/>
          </p:nvPr>
        </p:nvSpPr>
        <p:spPr>
          <a:xfrm>
            <a:off x="7117325" y="4937619"/>
            <a:ext cx="1905000" cy="159544"/>
          </a:xfrm>
          <a:prstGeom prst="rect">
            <a:avLst/>
          </a:prstGeom>
          <a:ln/>
        </p:spPr>
        <p:txBody>
          <a:bodyPr/>
          <a:lstStyle>
            <a:lvl1pPr>
              <a:defRPr/>
            </a:lvl1pPr>
          </a:lstStyle>
          <a:p>
            <a:pPr>
              <a:defRPr/>
            </a:pPr>
            <a:fld id="{F3C1E344-3251-4491-87FD-9E7FE3066F47}" type="slidenum">
              <a:rPr lang="en-US"/>
              <a:pPr>
                <a:defRPr/>
              </a:pPr>
              <a:t>‹N°›</a:t>
            </a:fld>
            <a:endParaRPr lang="en-US" dirty="0"/>
          </a:p>
        </p:txBody>
      </p:sp>
      <p:sp>
        <p:nvSpPr>
          <p:cNvPr id="5" name="Title Placeholder 1"/>
          <p:cNvSpPr>
            <a:spLocks noGrp="1"/>
          </p:cNvSpPr>
          <p:nvPr>
            <p:ph type="title"/>
          </p:nvPr>
        </p:nvSpPr>
        <p:spPr bwMode="auto">
          <a:xfrm>
            <a:off x="457200" y="72420"/>
            <a:ext cx="8229600" cy="10215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0" eaLnBrk="1" fontAlgn="base" hangingPunct="1">
              <a:spcBef>
                <a:spcPct val="0"/>
              </a:spcBef>
              <a:spcAft>
                <a:spcPct val="0"/>
              </a:spcAft>
            </a:pPr>
            <a:r>
              <a:rPr lang="en-US" dirty="0"/>
              <a:t>Click To Edit Master Title Style</a:t>
            </a:r>
          </a:p>
        </p:txBody>
      </p:sp>
    </p:spTree>
    <p:extLst>
      <p:ext uri="{BB962C8B-B14F-4D97-AF65-F5344CB8AC3E}">
        <p14:creationId xmlns:p14="http://schemas.microsoft.com/office/powerpoint/2010/main" val="377528456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915336-4609-6BC8-BC8F-4FBC108CDBD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3" name="Title Placeholder 1">
            <a:extLst>
              <a:ext uri="{FF2B5EF4-FFF2-40B4-BE49-F238E27FC236}">
                <a16:creationId xmlns:a16="http://schemas.microsoft.com/office/drawing/2014/main" id="{C66724ED-9AB3-441F-1D80-615CC8B632E8}"/>
              </a:ext>
            </a:extLst>
          </p:cNvPr>
          <p:cNvSpPr>
            <a:spLocks noGrp="1"/>
          </p:cNvSpPr>
          <p:nvPr>
            <p:ph type="title" hasCustomPrompt="1"/>
          </p:nvPr>
        </p:nvSpPr>
        <p:spPr bwMode="auto">
          <a:xfrm>
            <a:off x="1454010" y="1205538"/>
            <a:ext cx="6235981" cy="234576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defRPr sz="3500">
                <a:solidFill>
                  <a:schemeClr val="bg1"/>
                </a:solidFill>
              </a:defRPr>
            </a:lvl1pPr>
          </a:lstStyle>
          <a:p>
            <a:pPr lvl="0"/>
            <a:r>
              <a:rPr lang="en-US" dirty="0"/>
              <a:t>Click To Edit Transition Title</a:t>
            </a:r>
          </a:p>
        </p:txBody>
      </p:sp>
      <p:pic>
        <p:nvPicPr>
          <p:cNvPr id="9" name="Imagen 1">
            <a:extLst>
              <a:ext uri="{FF2B5EF4-FFF2-40B4-BE49-F238E27FC236}">
                <a16:creationId xmlns:a16="http://schemas.microsoft.com/office/drawing/2014/main" id="{C187A128-8206-D58C-6931-A15D095D93EB}"/>
              </a:ext>
            </a:extLst>
          </p:cNvPr>
          <p:cNvPicPr>
            <a:picLocks noChangeAspect="1"/>
          </p:cNvPicPr>
          <p:nvPr userDrawn="1"/>
        </p:nvPicPr>
        <p:blipFill>
          <a:blip r:embed="rId3"/>
          <a:stretch>
            <a:fillRect/>
          </a:stretch>
        </p:blipFill>
        <p:spPr>
          <a:xfrm>
            <a:off x="4301479" y="1211643"/>
            <a:ext cx="528342" cy="599314"/>
          </a:xfrm>
          <a:prstGeom prst="rect">
            <a:avLst/>
          </a:prstGeom>
        </p:spPr>
      </p:pic>
      <p:sp>
        <p:nvSpPr>
          <p:cNvPr id="5" name="Rectangle 11">
            <a:extLst>
              <a:ext uri="{FF2B5EF4-FFF2-40B4-BE49-F238E27FC236}">
                <a16:creationId xmlns:a16="http://schemas.microsoft.com/office/drawing/2014/main" id="{BE107BF9-180A-BBFE-2925-F3DED5BA96A0}"/>
              </a:ext>
            </a:extLst>
          </p:cNvPr>
          <p:cNvSpPr txBox="1">
            <a:spLocks noChangeArrowheads="1"/>
          </p:cNvSpPr>
          <p:nvPr userDrawn="1"/>
        </p:nvSpPr>
        <p:spPr bwMode="auto">
          <a:xfrm>
            <a:off x="7117325" y="4929607"/>
            <a:ext cx="1905000" cy="159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700" kern="1200">
                <a:solidFill>
                  <a:srgbClr val="FFFFFF"/>
                </a:solidFill>
                <a:latin typeface="Century Gothic"/>
                <a:ea typeface="ＭＳ Ｐゴシック" pitchFamily="-72" charset="-128"/>
                <a:cs typeface="Century Gothic"/>
              </a:defRPr>
            </a:lvl1pPr>
            <a:lvl2pPr marL="4572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a:lstStyle>
          <a:p>
            <a:pPr>
              <a:defRPr/>
            </a:pPr>
            <a:fld id="{992F9679-0466-4B45-903C-6A8B75B5D3DF}" type="slidenum">
              <a:rPr lang="en-US" smtClean="0">
                <a:solidFill>
                  <a:srgbClr val="002D3F"/>
                </a:solidFill>
              </a:rPr>
              <a:pPr>
                <a:defRPr/>
              </a:pPr>
              <a:t>‹N°›</a:t>
            </a:fld>
            <a:endParaRPr lang="en-US" dirty="0">
              <a:solidFill>
                <a:srgbClr val="002D3F"/>
              </a:solidFill>
            </a:endParaRPr>
          </a:p>
        </p:txBody>
      </p:sp>
    </p:spTree>
    <p:extLst>
      <p:ext uri="{BB962C8B-B14F-4D97-AF65-F5344CB8AC3E}">
        <p14:creationId xmlns:p14="http://schemas.microsoft.com/office/powerpoint/2010/main" val="67747403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Full Page">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bwMode="auto">
          <a:xfrm>
            <a:off x="457200" y="72420"/>
            <a:ext cx="8229600" cy="10215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3400"/>
            </a:lvl1pPr>
          </a:lstStyle>
          <a:p>
            <a:pPr lvl="0" algn="ctr" rtl="0" eaLnBrk="1" fontAlgn="base" hangingPunct="1">
              <a:spcBef>
                <a:spcPct val="0"/>
              </a:spcBef>
              <a:spcAft>
                <a:spcPct val="0"/>
              </a:spcAft>
            </a:pPr>
            <a:r>
              <a:rPr lang="en-US" dirty="0"/>
              <a:t>Click To Edit Master Title Style</a:t>
            </a:r>
          </a:p>
        </p:txBody>
      </p:sp>
      <p:sp>
        <p:nvSpPr>
          <p:cNvPr id="8" name="Rectangle 11">
            <a:extLst>
              <a:ext uri="{FF2B5EF4-FFF2-40B4-BE49-F238E27FC236}">
                <a16:creationId xmlns:a16="http://schemas.microsoft.com/office/drawing/2014/main" id="{98BA94D3-D446-2F39-815D-F17CE22ABFEE}"/>
              </a:ext>
            </a:extLst>
          </p:cNvPr>
          <p:cNvSpPr>
            <a:spLocks noGrp="1" noChangeArrowheads="1"/>
          </p:cNvSpPr>
          <p:nvPr>
            <p:ph type="sldNum" sz="quarter" idx="4"/>
          </p:nvPr>
        </p:nvSpPr>
        <p:spPr bwMode="auto">
          <a:xfrm>
            <a:off x="7117325" y="4929607"/>
            <a:ext cx="1905000" cy="159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700">
                <a:solidFill>
                  <a:srgbClr val="FFFFFF"/>
                </a:solidFill>
                <a:latin typeface="Century Gothic"/>
                <a:cs typeface="Century Gothic"/>
              </a:defRPr>
            </a:lvl1pPr>
          </a:lstStyle>
          <a:p>
            <a:pPr>
              <a:defRPr/>
            </a:pPr>
            <a:fld id="{992F9679-0466-4B45-903C-6A8B75B5D3DF}" type="slidenum">
              <a:rPr lang="en-US" smtClean="0"/>
              <a:pPr>
                <a:defRPr/>
              </a:pPr>
              <a:t>‹N°›</a:t>
            </a:fld>
            <a:endParaRPr lang="en-US" dirty="0"/>
          </a:p>
        </p:txBody>
      </p:sp>
      <p:sp>
        <p:nvSpPr>
          <p:cNvPr id="4" name="Content Placeholder 3">
            <a:extLst>
              <a:ext uri="{FF2B5EF4-FFF2-40B4-BE49-F238E27FC236}">
                <a16:creationId xmlns:a16="http://schemas.microsoft.com/office/drawing/2014/main" id="{FABE6DF7-3CBB-5058-2F9E-12B5682A2029}"/>
              </a:ext>
            </a:extLst>
          </p:cNvPr>
          <p:cNvSpPr>
            <a:spLocks noGrp="1"/>
          </p:cNvSpPr>
          <p:nvPr>
            <p:ph sz="quarter" idx="10"/>
          </p:nvPr>
        </p:nvSpPr>
        <p:spPr>
          <a:xfrm>
            <a:off x="457200" y="1173163"/>
            <a:ext cx="8229600" cy="345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Blank with Title">
    <p:spTree>
      <p:nvGrpSpPr>
        <p:cNvPr id="1" name=""/>
        <p:cNvGrpSpPr/>
        <p:nvPr/>
      </p:nvGrpSpPr>
      <p:grpSpPr>
        <a:xfrm>
          <a:off x="0" y="0"/>
          <a:ext cx="0" cy="0"/>
          <a:chOff x="0" y="0"/>
          <a:chExt cx="0" cy="0"/>
        </a:xfrm>
      </p:grpSpPr>
      <p:sp>
        <p:nvSpPr>
          <p:cNvPr id="8" name="Rectangle 11">
            <a:extLst>
              <a:ext uri="{FF2B5EF4-FFF2-40B4-BE49-F238E27FC236}">
                <a16:creationId xmlns:a16="http://schemas.microsoft.com/office/drawing/2014/main" id="{98BA94D3-D446-2F39-815D-F17CE22ABFEE}"/>
              </a:ext>
            </a:extLst>
          </p:cNvPr>
          <p:cNvSpPr>
            <a:spLocks noGrp="1" noChangeArrowheads="1"/>
          </p:cNvSpPr>
          <p:nvPr>
            <p:ph type="sldNum" sz="quarter" idx="4"/>
          </p:nvPr>
        </p:nvSpPr>
        <p:spPr bwMode="auto">
          <a:xfrm>
            <a:off x="7117325" y="4929607"/>
            <a:ext cx="1905000" cy="159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700">
                <a:solidFill>
                  <a:srgbClr val="FFFFFF"/>
                </a:solidFill>
                <a:latin typeface="Century Gothic"/>
                <a:cs typeface="Century Gothic"/>
              </a:defRPr>
            </a:lvl1pPr>
          </a:lstStyle>
          <a:p>
            <a:pPr>
              <a:defRPr/>
            </a:pPr>
            <a:fld id="{992F9679-0466-4B45-903C-6A8B75B5D3DF}" type="slidenum">
              <a:rPr lang="en-US" smtClean="0"/>
              <a:pPr>
                <a:defRPr/>
              </a:pPr>
              <a:t>‹N°›</a:t>
            </a:fld>
            <a:endParaRPr lang="en-US" dirty="0"/>
          </a:p>
        </p:txBody>
      </p:sp>
      <p:sp>
        <p:nvSpPr>
          <p:cNvPr id="2" name="Title Placeholder 1">
            <a:extLst>
              <a:ext uri="{FF2B5EF4-FFF2-40B4-BE49-F238E27FC236}">
                <a16:creationId xmlns:a16="http://schemas.microsoft.com/office/drawing/2014/main" id="{1D079D43-0B96-D57B-4922-B559C4007FAA}"/>
              </a:ext>
            </a:extLst>
          </p:cNvPr>
          <p:cNvSpPr>
            <a:spLocks noGrp="1"/>
          </p:cNvSpPr>
          <p:nvPr>
            <p:ph type="title" hasCustomPrompt="1"/>
          </p:nvPr>
        </p:nvSpPr>
        <p:spPr bwMode="auto">
          <a:xfrm>
            <a:off x="457200" y="72420"/>
            <a:ext cx="8229600" cy="10215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3400"/>
            </a:lvl1pPr>
          </a:lstStyle>
          <a:p>
            <a:pPr lvl="0" algn="ctr" rtl="0" eaLnBrk="1" fontAlgn="base" hangingPunct="1">
              <a:spcBef>
                <a:spcPct val="0"/>
              </a:spcBef>
              <a:spcAft>
                <a:spcPct val="0"/>
              </a:spcAft>
            </a:pPr>
            <a:r>
              <a:rPr lang="en-US" dirty="0"/>
              <a:t>Click To Edit Master Title Style</a:t>
            </a:r>
          </a:p>
        </p:txBody>
      </p:sp>
    </p:spTree>
    <p:extLst>
      <p:ext uri="{BB962C8B-B14F-4D97-AF65-F5344CB8AC3E}">
        <p14:creationId xmlns:p14="http://schemas.microsoft.com/office/powerpoint/2010/main" val="144121607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Blank with Title 2">
    <p:spTree>
      <p:nvGrpSpPr>
        <p:cNvPr id="1" name=""/>
        <p:cNvGrpSpPr/>
        <p:nvPr/>
      </p:nvGrpSpPr>
      <p:grpSpPr>
        <a:xfrm>
          <a:off x="0" y="0"/>
          <a:ext cx="0" cy="0"/>
          <a:chOff x="0" y="0"/>
          <a:chExt cx="0" cy="0"/>
        </a:xfrm>
      </p:grpSpPr>
      <p:sp>
        <p:nvSpPr>
          <p:cNvPr id="8" name="Rectangle 11">
            <a:extLst>
              <a:ext uri="{FF2B5EF4-FFF2-40B4-BE49-F238E27FC236}">
                <a16:creationId xmlns:a16="http://schemas.microsoft.com/office/drawing/2014/main" id="{98BA94D3-D446-2F39-815D-F17CE22ABFEE}"/>
              </a:ext>
            </a:extLst>
          </p:cNvPr>
          <p:cNvSpPr>
            <a:spLocks noGrp="1" noChangeArrowheads="1"/>
          </p:cNvSpPr>
          <p:nvPr>
            <p:ph type="sldNum" sz="quarter" idx="4"/>
          </p:nvPr>
        </p:nvSpPr>
        <p:spPr bwMode="auto">
          <a:xfrm>
            <a:off x="7117325" y="4929607"/>
            <a:ext cx="1905000" cy="159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700">
                <a:solidFill>
                  <a:srgbClr val="FFFFFF"/>
                </a:solidFill>
                <a:latin typeface="Century Gothic"/>
                <a:cs typeface="Century Gothic"/>
              </a:defRPr>
            </a:lvl1pPr>
          </a:lstStyle>
          <a:p>
            <a:pPr>
              <a:defRPr/>
            </a:pPr>
            <a:fld id="{992F9679-0466-4B45-903C-6A8B75B5D3DF}" type="slidenum">
              <a:rPr lang="en-US" smtClean="0"/>
              <a:pPr>
                <a:defRPr/>
              </a:pPr>
              <a:t>‹N°›</a:t>
            </a:fld>
            <a:endParaRPr lang="en-US" dirty="0"/>
          </a:p>
        </p:txBody>
      </p:sp>
      <p:sp>
        <p:nvSpPr>
          <p:cNvPr id="2" name="Rectangle 1">
            <a:extLst>
              <a:ext uri="{FF2B5EF4-FFF2-40B4-BE49-F238E27FC236}">
                <a16:creationId xmlns:a16="http://schemas.microsoft.com/office/drawing/2014/main" id="{21E17D59-AE44-037D-1CA6-6C94BAB8BF3A}"/>
              </a:ext>
            </a:extLst>
          </p:cNvPr>
          <p:cNvSpPr/>
          <p:nvPr userDrawn="1"/>
        </p:nvSpPr>
        <p:spPr>
          <a:xfrm>
            <a:off x="7701776" y="3150336"/>
            <a:ext cx="1442224" cy="1739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Placeholder 1">
            <a:extLst>
              <a:ext uri="{FF2B5EF4-FFF2-40B4-BE49-F238E27FC236}">
                <a16:creationId xmlns:a16="http://schemas.microsoft.com/office/drawing/2014/main" id="{16EC7D3A-3270-FABF-AC3A-B38B2D3F273C}"/>
              </a:ext>
            </a:extLst>
          </p:cNvPr>
          <p:cNvSpPr>
            <a:spLocks noGrp="1"/>
          </p:cNvSpPr>
          <p:nvPr>
            <p:ph type="title" hasCustomPrompt="1"/>
          </p:nvPr>
        </p:nvSpPr>
        <p:spPr bwMode="auto">
          <a:xfrm>
            <a:off x="457200" y="72420"/>
            <a:ext cx="8229600" cy="10215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3400"/>
            </a:lvl1pPr>
          </a:lstStyle>
          <a:p>
            <a:pPr lvl="0" algn="ctr" rtl="0" eaLnBrk="1" fontAlgn="base" hangingPunct="1">
              <a:spcBef>
                <a:spcPct val="0"/>
              </a:spcBef>
              <a:spcAft>
                <a:spcPct val="0"/>
              </a:spcAft>
            </a:pPr>
            <a:r>
              <a:rPr lang="en-US" dirty="0"/>
              <a:t>Click To Edit Master Title Style</a:t>
            </a:r>
          </a:p>
        </p:txBody>
      </p:sp>
    </p:spTree>
    <p:extLst>
      <p:ext uri="{BB962C8B-B14F-4D97-AF65-F5344CB8AC3E}">
        <p14:creationId xmlns:p14="http://schemas.microsoft.com/office/powerpoint/2010/main" val="297710538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5" name="Rectangle 11"/>
          <p:cNvSpPr>
            <a:spLocks noGrp="1" noChangeArrowheads="1"/>
          </p:cNvSpPr>
          <p:nvPr>
            <p:ph type="sldNum" sz="quarter" idx="10"/>
          </p:nvPr>
        </p:nvSpPr>
        <p:spPr>
          <a:xfrm>
            <a:off x="7117325" y="4937619"/>
            <a:ext cx="1905000" cy="159544"/>
          </a:xfrm>
          <a:prstGeom prst="rect">
            <a:avLst/>
          </a:prstGeom>
          <a:ln/>
        </p:spPr>
        <p:txBody>
          <a:bodyPr/>
          <a:lstStyle>
            <a:lvl1pPr>
              <a:defRPr/>
            </a:lvl1pPr>
          </a:lstStyle>
          <a:p>
            <a:pPr>
              <a:defRPr/>
            </a:pPr>
            <a:fld id="{8E299869-C96F-4682-A069-BB3A4514FBA6}" type="slidenum">
              <a:rPr lang="en-US"/>
              <a:pPr>
                <a:defRPr/>
              </a:pPr>
              <a:t>‹N°›</a:t>
            </a:fld>
            <a:endParaRPr lang="en-US" dirty="0"/>
          </a:p>
        </p:txBody>
      </p:sp>
      <p:sp>
        <p:nvSpPr>
          <p:cNvPr id="6" name="Content Placeholder 2"/>
          <p:cNvSpPr>
            <a:spLocks noGrp="1"/>
          </p:cNvSpPr>
          <p:nvPr>
            <p:ph sz="half" idx="1"/>
          </p:nvPr>
        </p:nvSpPr>
        <p:spPr>
          <a:xfrm>
            <a:off x="467283" y="1104597"/>
            <a:ext cx="4038600" cy="3751296"/>
          </a:xfrm>
          <a:prstGeom prst="rect">
            <a:avLst/>
          </a:prstGeo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half" idx="2"/>
          </p:nvPr>
        </p:nvSpPr>
        <p:spPr>
          <a:xfrm>
            <a:off x="4658283" y="1104597"/>
            <a:ext cx="4038600" cy="3751296"/>
          </a:xfrm>
          <a:prstGeom prst="rect">
            <a:avLst/>
          </a:prstGeo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E89E366B-0C6F-C6F8-D091-A5D628B099F2}"/>
              </a:ext>
            </a:extLst>
          </p:cNvPr>
          <p:cNvSpPr>
            <a:spLocks noGrp="1"/>
          </p:cNvSpPr>
          <p:nvPr>
            <p:ph type="title" hasCustomPrompt="1"/>
          </p:nvPr>
        </p:nvSpPr>
        <p:spPr bwMode="auto">
          <a:xfrm>
            <a:off x="457200" y="72420"/>
            <a:ext cx="8229600" cy="10215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3400"/>
            </a:lvl1pPr>
          </a:lstStyle>
          <a:p>
            <a:pPr lvl="0" algn="ctr" rtl="0" eaLnBrk="1" fontAlgn="base" hangingPunct="1">
              <a:spcBef>
                <a:spcPct val="0"/>
              </a:spcBef>
              <a:spcAft>
                <a:spcPct val="0"/>
              </a:spcAft>
            </a:pPr>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2 Columns with line">
    <p:spTree>
      <p:nvGrpSpPr>
        <p:cNvPr id="1" name=""/>
        <p:cNvGrpSpPr/>
        <p:nvPr/>
      </p:nvGrpSpPr>
      <p:grpSpPr>
        <a:xfrm>
          <a:off x="0" y="0"/>
          <a:ext cx="0" cy="0"/>
          <a:chOff x="0" y="0"/>
          <a:chExt cx="0" cy="0"/>
        </a:xfrm>
      </p:grpSpPr>
      <p:sp>
        <p:nvSpPr>
          <p:cNvPr id="5" name="Rectangle 11"/>
          <p:cNvSpPr>
            <a:spLocks noGrp="1" noChangeArrowheads="1"/>
          </p:cNvSpPr>
          <p:nvPr>
            <p:ph type="sldNum" sz="quarter" idx="10"/>
          </p:nvPr>
        </p:nvSpPr>
        <p:spPr>
          <a:xfrm>
            <a:off x="7117325" y="4937619"/>
            <a:ext cx="1905000" cy="159544"/>
          </a:xfrm>
          <a:prstGeom prst="rect">
            <a:avLst/>
          </a:prstGeom>
          <a:ln/>
        </p:spPr>
        <p:txBody>
          <a:bodyPr/>
          <a:lstStyle>
            <a:lvl1pPr>
              <a:defRPr/>
            </a:lvl1pPr>
          </a:lstStyle>
          <a:p>
            <a:pPr>
              <a:defRPr/>
            </a:pPr>
            <a:fld id="{8E299869-C96F-4682-A069-BB3A4514FBA6}" type="slidenum">
              <a:rPr lang="en-US"/>
              <a:pPr>
                <a:defRPr/>
              </a:pPr>
              <a:t>‹N°›</a:t>
            </a:fld>
            <a:endParaRPr lang="en-US" dirty="0"/>
          </a:p>
        </p:txBody>
      </p:sp>
      <p:sp>
        <p:nvSpPr>
          <p:cNvPr id="6" name="Content Placeholder 2"/>
          <p:cNvSpPr>
            <a:spLocks noGrp="1"/>
          </p:cNvSpPr>
          <p:nvPr>
            <p:ph sz="half" idx="1"/>
          </p:nvPr>
        </p:nvSpPr>
        <p:spPr>
          <a:xfrm>
            <a:off x="467283" y="1256371"/>
            <a:ext cx="4038600" cy="3526767"/>
          </a:xfrm>
          <a:prstGeom prst="rect">
            <a:avLst/>
          </a:prstGeom>
        </p:spPr>
        <p:txBody>
          <a:bodyPr/>
          <a:lstStyle>
            <a:lvl1pPr>
              <a:defRPr sz="2000" b="1"/>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a:cxnSpLocks/>
          </p:cNvCxnSpPr>
          <p:nvPr userDrawn="1"/>
        </p:nvCxnSpPr>
        <p:spPr>
          <a:xfrm>
            <a:off x="4585625" y="1256371"/>
            <a:ext cx="0" cy="3526767"/>
          </a:xfrm>
          <a:prstGeom prst="line">
            <a:avLst/>
          </a:prstGeom>
          <a:ln>
            <a:solidFill>
              <a:srgbClr val="F4BA00"/>
            </a:solidFill>
          </a:ln>
        </p:spPr>
        <p:style>
          <a:lnRef idx="1">
            <a:schemeClr val="accent1"/>
          </a:lnRef>
          <a:fillRef idx="0">
            <a:schemeClr val="accent1"/>
          </a:fillRef>
          <a:effectRef idx="0">
            <a:schemeClr val="accent1"/>
          </a:effectRef>
          <a:fontRef idx="minor">
            <a:schemeClr val="tx1"/>
          </a:fontRef>
        </p:style>
      </p:cxnSp>
      <p:sp>
        <p:nvSpPr>
          <p:cNvPr id="12" name="Title Placeholder 1"/>
          <p:cNvSpPr>
            <a:spLocks noGrp="1"/>
          </p:cNvSpPr>
          <p:nvPr>
            <p:ph type="title"/>
          </p:nvPr>
        </p:nvSpPr>
        <p:spPr bwMode="auto">
          <a:xfrm>
            <a:off x="457200" y="72420"/>
            <a:ext cx="8229600" cy="10215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0" eaLnBrk="1" fontAlgn="base" hangingPunct="1">
              <a:spcBef>
                <a:spcPct val="0"/>
              </a:spcBef>
              <a:spcAft>
                <a:spcPct val="0"/>
              </a:spcAft>
            </a:pPr>
            <a:r>
              <a:rPr lang="en-US" dirty="0"/>
              <a:t>Click To Edit Master Title Style</a:t>
            </a:r>
          </a:p>
        </p:txBody>
      </p:sp>
      <p:sp>
        <p:nvSpPr>
          <p:cNvPr id="2" name="Content Placeholder 2">
            <a:extLst>
              <a:ext uri="{FF2B5EF4-FFF2-40B4-BE49-F238E27FC236}">
                <a16:creationId xmlns:a16="http://schemas.microsoft.com/office/drawing/2014/main" id="{0F72A613-35F6-8146-6C13-5383F4162987}"/>
              </a:ext>
            </a:extLst>
          </p:cNvPr>
          <p:cNvSpPr>
            <a:spLocks noGrp="1"/>
          </p:cNvSpPr>
          <p:nvPr>
            <p:ph sz="half" idx="12"/>
          </p:nvPr>
        </p:nvSpPr>
        <p:spPr>
          <a:xfrm>
            <a:off x="4652708" y="1256371"/>
            <a:ext cx="4038600" cy="3526767"/>
          </a:xfrm>
          <a:prstGeom prst="rect">
            <a:avLst/>
          </a:prstGeom>
        </p:spPr>
        <p:txBody>
          <a:bodyPr/>
          <a:lstStyle>
            <a:lvl1pPr>
              <a:defRPr sz="2000" b="1"/>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8519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3 Columns with line">
    <p:spTree>
      <p:nvGrpSpPr>
        <p:cNvPr id="1" name=""/>
        <p:cNvGrpSpPr/>
        <p:nvPr/>
      </p:nvGrpSpPr>
      <p:grpSpPr>
        <a:xfrm>
          <a:off x="0" y="0"/>
          <a:ext cx="0" cy="0"/>
          <a:chOff x="0" y="0"/>
          <a:chExt cx="0" cy="0"/>
        </a:xfrm>
      </p:grpSpPr>
      <p:sp>
        <p:nvSpPr>
          <p:cNvPr id="5" name="Rectangle 11"/>
          <p:cNvSpPr>
            <a:spLocks noGrp="1" noChangeArrowheads="1"/>
          </p:cNvSpPr>
          <p:nvPr>
            <p:ph type="sldNum" sz="quarter" idx="10"/>
          </p:nvPr>
        </p:nvSpPr>
        <p:spPr>
          <a:xfrm>
            <a:off x="7117325" y="4937619"/>
            <a:ext cx="1905000" cy="159544"/>
          </a:xfrm>
          <a:prstGeom prst="rect">
            <a:avLst/>
          </a:prstGeom>
          <a:ln/>
        </p:spPr>
        <p:txBody>
          <a:bodyPr/>
          <a:lstStyle>
            <a:lvl1pPr>
              <a:defRPr/>
            </a:lvl1pPr>
          </a:lstStyle>
          <a:p>
            <a:pPr>
              <a:defRPr/>
            </a:pPr>
            <a:fld id="{8E299869-C96F-4682-A069-BB3A4514FBA6}" type="slidenum">
              <a:rPr lang="en-US"/>
              <a:pPr>
                <a:defRPr/>
              </a:pPr>
              <a:t>‹N°›</a:t>
            </a:fld>
            <a:endParaRPr lang="en-US" dirty="0"/>
          </a:p>
        </p:txBody>
      </p:sp>
      <p:cxnSp>
        <p:nvCxnSpPr>
          <p:cNvPr id="17" name="Straight Connector 16"/>
          <p:cNvCxnSpPr>
            <a:cxnSpLocks/>
          </p:cNvCxnSpPr>
          <p:nvPr userDrawn="1"/>
        </p:nvCxnSpPr>
        <p:spPr>
          <a:xfrm>
            <a:off x="3177124" y="1300976"/>
            <a:ext cx="0" cy="3482162"/>
          </a:xfrm>
          <a:prstGeom prst="line">
            <a:avLst/>
          </a:prstGeom>
          <a:ln>
            <a:solidFill>
              <a:srgbClr val="F4BA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userDrawn="1"/>
        </p:nvCxnSpPr>
        <p:spPr>
          <a:xfrm>
            <a:off x="5961484" y="1300976"/>
            <a:ext cx="0" cy="3482162"/>
          </a:xfrm>
          <a:prstGeom prst="line">
            <a:avLst/>
          </a:prstGeom>
          <a:ln>
            <a:solidFill>
              <a:srgbClr val="F4BA00"/>
            </a:solidFill>
          </a:ln>
        </p:spPr>
        <p:style>
          <a:lnRef idx="1">
            <a:schemeClr val="accent1"/>
          </a:lnRef>
          <a:fillRef idx="0">
            <a:schemeClr val="accent1"/>
          </a:fillRef>
          <a:effectRef idx="0">
            <a:schemeClr val="accent1"/>
          </a:effectRef>
          <a:fontRef idx="minor">
            <a:schemeClr val="tx1"/>
          </a:fontRef>
        </p:style>
      </p:cxnSp>
      <p:sp>
        <p:nvSpPr>
          <p:cNvPr id="21" name="Title Placeholder 1"/>
          <p:cNvSpPr>
            <a:spLocks noGrp="1"/>
          </p:cNvSpPr>
          <p:nvPr>
            <p:ph type="title"/>
          </p:nvPr>
        </p:nvSpPr>
        <p:spPr bwMode="auto">
          <a:xfrm>
            <a:off x="457200" y="72420"/>
            <a:ext cx="8229600" cy="10215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0" eaLnBrk="1" fontAlgn="base" hangingPunct="1">
              <a:spcBef>
                <a:spcPct val="0"/>
              </a:spcBef>
              <a:spcAft>
                <a:spcPct val="0"/>
              </a:spcAft>
            </a:pPr>
            <a:r>
              <a:rPr lang="en-US" dirty="0"/>
              <a:t>Click To Edit Master Title Style</a:t>
            </a:r>
          </a:p>
        </p:txBody>
      </p:sp>
      <p:sp>
        <p:nvSpPr>
          <p:cNvPr id="2" name="Content Placeholder 2">
            <a:extLst>
              <a:ext uri="{FF2B5EF4-FFF2-40B4-BE49-F238E27FC236}">
                <a16:creationId xmlns:a16="http://schemas.microsoft.com/office/drawing/2014/main" id="{17A07FD3-E6FC-5382-5DBC-1A39BFA54C51}"/>
              </a:ext>
            </a:extLst>
          </p:cNvPr>
          <p:cNvSpPr>
            <a:spLocks noGrp="1"/>
          </p:cNvSpPr>
          <p:nvPr>
            <p:ph sz="half" idx="1"/>
          </p:nvPr>
        </p:nvSpPr>
        <p:spPr>
          <a:xfrm>
            <a:off x="467283" y="1300977"/>
            <a:ext cx="2633472" cy="3482162"/>
          </a:xfrm>
          <a:prstGeom prst="rect">
            <a:avLst/>
          </a:prstGeom>
        </p:spPr>
        <p:txBody>
          <a:bodyPr/>
          <a:lstStyle>
            <a:lvl1pPr>
              <a:defRPr sz="1600" b="1"/>
            </a:lvl1pPr>
            <a:lvl2pPr marL="457200">
              <a:defRPr sz="1200"/>
            </a:lvl2pPr>
            <a:lvl3pPr marL="685800">
              <a:defRPr sz="1200"/>
            </a:lvl3pPr>
            <a:lvl4pPr marL="914400">
              <a:defRPr sz="1200"/>
            </a:lvl4pPr>
            <a:lvl5pPr marL="1143000">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B4680540-17B0-0051-F292-9B19044F159A}"/>
              </a:ext>
            </a:extLst>
          </p:cNvPr>
          <p:cNvSpPr>
            <a:spLocks noGrp="1"/>
          </p:cNvSpPr>
          <p:nvPr>
            <p:ph sz="half" idx="14"/>
          </p:nvPr>
        </p:nvSpPr>
        <p:spPr>
          <a:xfrm>
            <a:off x="6065195" y="1300977"/>
            <a:ext cx="2633472" cy="3482162"/>
          </a:xfrm>
          <a:prstGeom prst="rect">
            <a:avLst/>
          </a:prstGeom>
        </p:spPr>
        <p:txBody>
          <a:bodyPr/>
          <a:lstStyle>
            <a:lvl1pPr>
              <a:defRPr sz="1600" b="1"/>
            </a:lvl1pPr>
            <a:lvl2pPr marL="457200">
              <a:defRPr sz="1200"/>
            </a:lvl2pPr>
            <a:lvl3pPr marL="685800">
              <a:defRPr sz="1200"/>
            </a:lvl3pPr>
            <a:lvl4pPr marL="914400">
              <a:defRPr sz="1200"/>
            </a:lvl4pPr>
            <a:lvl5pPr marL="1143000">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18A44174-814E-4ED9-ABE8-A8C87671CEA0}"/>
              </a:ext>
            </a:extLst>
          </p:cNvPr>
          <p:cNvSpPr>
            <a:spLocks noGrp="1"/>
          </p:cNvSpPr>
          <p:nvPr>
            <p:ph sz="half" idx="15"/>
          </p:nvPr>
        </p:nvSpPr>
        <p:spPr>
          <a:xfrm>
            <a:off x="3255088" y="1300977"/>
            <a:ext cx="2633472" cy="3482162"/>
          </a:xfrm>
          <a:prstGeom prst="rect">
            <a:avLst/>
          </a:prstGeom>
        </p:spPr>
        <p:txBody>
          <a:bodyPr/>
          <a:lstStyle>
            <a:lvl1pPr>
              <a:defRPr sz="1600" b="1"/>
            </a:lvl1pPr>
            <a:lvl2pPr marL="457200">
              <a:defRPr sz="1200"/>
            </a:lvl2pPr>
            <a:lvl3pPr marL="685800">
              <a:defRPr sz="1200"/>
            </a:lvl3pPr>
            <a:lvl4pPr marL="914400">
              <a:defRPr sz="1200"/>
            </a:lvl4pPr>
            <a:lvl5pPr marL="1143000">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8409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6AED01-AEFD-55B3-7E1D-8D774811F9B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2"/>
          <a:stretch/>
        </p:blipFill>
        <p:spPr>
          <a:xfrm>
            <a:off x="0" y="0"/>
            <a:ext cx="9144000" cy="5143500"/>
          </a:xfrm>
          <a:prstGeom prst="rect">
            <a:avLst/>
          </a:prstGeom>
          <a:ln>
            <a:noFill/>
          </a:ln>
        </p:spPr>
      </p:pic>
      <p:pic>
        <p:nvPicPr>
          <p:cNvPr id="12" name="Picture 11"/>
          <p:cNvPicPr>
            <a:picLocks noChangeAspect="1"/>
          </p:cNvPicPr>
          <p:nvPr userDrawn="1"/>
        </p:nvPicPr>
        <p:blipFill>
          <a:blip r:embed="rId3"/>
          <a:stretch>
            <a:fillRect/>
          </a:stretch>
        </p:blipFill>
        <p:spPr>
          <a:xfrm>
            <a:off x="3176514" y="737103"/>
            <a:ext cx="2790972" cy="532950"/>
          </a:xfrm>
          <a:prstGeom prst="rect">
            <a:avLst/>
          </a:prstGeom>
        </p:spPr>
      </p:pic>
      <p:sp>
        <p:nvSpPr>
          <p:cNvPr id="9" name="Title 2"/>
          <p:cNvSpPr>
            <a:spLocks noGrp="1"/>
          </p:cNvSpPr>
          <p:nvPr>
            <p:ph type="title" hasCustomPrompt="1"/>
          </p:nvPr>
        </p:nvSpPr>
        <p:spPr>
          <a:xfrm>
            <a:off x="1824681" y="1684965"/>
            <a:ext cx="5494638" cy="1021556"/>
          </a:xfrm>
        </p:spPr>
        <p:txBody>
          <a:bodyPr/>
          <a:lstStyle>
            <a:lvl1pPr algn="ctr">
              <a:defRPr b="1" i="0">
                <a:solidFill>
                  <a:schemeClr val="bg1"/>
                </a:solidFill>
                <a:latin typeface="Calibri"/>
                <a:cs typeface="Calibri"/>
              </a:defRPr>
            </a:lvl1pPr>
          </a:lstStyle>
          <a:p>
            <a:r>
              <a:rPr lang="en-US" sz="3600" dirty="0"/>
              <a:t>THANK YOU!</a:t>
            </a:r>
            <a:endParaRPr lang="en-US" dirty="0"/>
          </a:p>
        </p:txBody>
      </p:sp>
      <p:sp>
        <p:nvSpPr>
          <p:cNvPr id="3" name="Footer Placeholder 4">
            <a:extLst>
              <a:ext uri="{FF2B5EF4-FFF2-40B4-BE49-F238E27FC236}">
                <a16:creationId xmlns:a16="http://schemas.microsoft.com/office/drawing/2014/main" id="{692AE518-7E65-675A-51E1-C19DC2DEEB40}"/>
              </a:ext>
            </a:extLst>
          </p:cNvPr>
          <p:cNvSpPr txBox="1">
            <a:spLocks/>
          </p:cNvSpPr>
          <p:nvPr userDrawn="1"/>
        </p:nvSpPr>
        <p:spPr bwMode="auto">
          <a:xfrm>
            <a:off x="5556824" y="4930089"/>
            <a:ext cx="3543087" cy="178036"/>
          </a:xfrm>
          <a:prstGeom prst="rect">
            <a:avLst/>
          </a:prstGeom>
          <a:noFill/>
          <a:ln w="9525">
            <a:noFill/>
            <a:miter lim="800000"/>
            <a:headEnd/>
            <a:tailEnd/>
          </a:ln>
        </p:spPr>
        <p:txBody>
          <a:bodyPr anchor="ctr">
            <a:prstTxWarp prst="textNoShape">
              <a:avLst/>
            </a:prstTxWarp>
          </a:bodyPr>
          <a:lstStyle/>
          <a:p>
            <a:pPr algn="r">
              <a:spcBef>
                <a:spcPct val="20000"/>
              </a:spcBef>
              <a:buClr>
                <a:schemeClr val="tx1"/>
              </a:buClr>
              <a:buSzPct val="60000"/>
              <a:defRPr/>
            </a:pPr>
            <a:r>
              <a:rPr lang="en-US" sz="500" noProof="0" dirty="0">
                <a:solidFill>
                  <a:srgbClr val="00BCBC"/>
                </a:solidFill>
                <a:latin typeface="Century Gothic"/>
                <a:cs typeface="Century Gothic"/>
              </a:rPr>
              <a:t>Copyright © 2025 DataCore Software Corp. – All Rights Reserved.</a:t>
            </a:r>
          </a:p>
        </p:txBody>
      </p:sp>
      <p:sp>
        <p:nvSpPr>
          <p:cNvPr id="4" name="Text Placeholder 8">
            <a:extLst>
              <a:ext uri="{FF2B5EF4-FFF2-40B4-BE49-F238E27FC236}">
                <a16:creationId xmlns:a16="http://schemas.microsoft.com/office/drawing/2014/main" id="{6840D0BF-35B5-223E-3227-4A33AB962476}"/>
              </a:ext>
            </a:extLst>
          </p:cNvPr>
          <p:cNvSpPr>
            <a:spLocks noGrp="1"/>
          </p:cNvSpPr>
          <p:nvPr>
            <p:ph type="body" sz="quarter" idx="11" hasCustomPrompt="1"/>
          </p:nvPr>
        </p:nvSpPr>
        <p:spPr>
          <a:xfrm>
            <a:off x="3462531" y="3005793"/>
            <a:ext cx="2218939" cy="604700"/>
          </a:xfrm>
        </p:spPr>
        <p:txBody>
          <a:bodyPr anchor="ctr"/>
          <a:lstStyle>
            <a:lvl1pPr marL="0" indent="0" algn="ctr">
              <a:buNone/>
              <a:defRPr sz="1400">
                <a:solidFill>
                  <a:srgbClr val="00BCBC"/>
                </a:solidFill>
                <a:latin typeface="+mn-lt"/>
              </a:defRPr>
            </a:lvl1pPr>
          </a:lstStyle>
          <a:p>
            <a:pPr lvl="0"/>
            <a:r>
              <a:rPr lang="en-US" dirty="0" err="1"/>
              <a:t>info@datacore.com</a:t>
            </a:r>
            <a:br>
              <a:rPr lang="en-US" dirty="0"/>
            </a:br>
            <a:r>
              <a:rPr lang="en-US" dirty="0" err="1"/>
              <a:t>www.datacore.com</a:t>
            </a:r>
            <a:endParaRPr lang="en-US" dirty="0"/>
          </a:p>
        </p:txBody>
      </p:sp>
    </p:spTree>
    <p:extLst>
      <p:ext uri="{BB962C8B-B14F-4D97-AF65-F5344CB8AC3E}">
        <p14:creationId xmlns:p14="http://schemas.microsoft.com/office/powerpoint/2010/main" val="3189823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12A0E1-C9FB-0815-6492-DD9351E813F9}"/>
              </a:ext>
            </a:extLst>
          </p:cNvPr>
          <p:cNvPicPr>
            <a:picLocks noChangeAspect="1"/>
          </p:cNvPicPr>
          <p:nvPr userDrawn="1"/>
        </p:nvPicPr>
        <p:blipFill rotWithShape="1">
          <a:blip r:embed="rId13"/>
          <a:srcRect l="17351" t="16928" r="74606" b="68395"/>
          <a:stretch/>
        </p:blipFill>
        <p:spPr>
          <a:xfrm>
            <a:off x="0" y="0"/>
            <a:ext cx="1036320" cy="1094960"/>
          </a:xfrm>
          <a:prstGeom prst="rect">
            <a:avLst/>
          </a:prstGeom>
        </p:spPr>
      </p:pic>
      <p:pic>
        <p:nvPicPr>
          <p:cNvPr id="5" name="Picture 4">
            <a:extLst>
              <a:ext uri="{FF2B5EF4-FFF2-40B4-BE49-F238E27FC236}">
                <a16:creationId xmlns:a16="http://schemas.microsoft.com/office/drawing/2014/main" id="{7E88EEB4-FE2E-2577-67A0-2FE7D66094B0}"/>
              </a:ext>
            </a:extLst>
          </p:cNvPr>
          <p:cNvPicPr>
            <a:picLocks noChangeAspect="1"/>
          </p:cNvPicPr>
          <p:nvPr userDrawn="1"/>
        </p:nvPicPr>
        <p:blipFill rotWithShape="1">
          <a:blip r:embed="rId13"/>
          <a:srcRect l="70286" t="51215" r="12484" b="15420"/>
          <a:stretch/>
        </p:blipFill>
        <p:spPr>
          <a:xfrm>
            <a:off x="7685092" y="3507597"/>
            <a:ext cx="1458908" cy="1635903"/>
          </a:xfrm>
          <a:prstGeom prst="rect">
            <a:avLst/>
          </a:prstGeom>
        </p:spPr>
      </p:pic>
      <p:sp>
        <p:nvSpPr>
          <p:cNvPr id="9" name="Rectángulo 1"/>
          <p:cNvSpPr/>
          <p:nvPr userDrawn="1"/>
        </p:nvSpPr>
        <p:spPr>
          <a:xfrm>
            <a:off x="0" y="4891420"/>
            <a:ext cx="9144000" cy="252079"/>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29" name="Title Placeholder 1"/>
          <p:cNvSpPr>
            <a:spLocks noGrp="1"/>
          </p:cNvSpPr>
          <p:nvPr>
            <p:ph type="title"/>
          </p:nvPr>
        </p:nvSpPr>
        <p:spPr bwMode="auto">
          <a:xfrm>
            <a:off x="457200" y="72420"/>
            <a:ext cx="8229600" cy="10215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0" eaLnBrk="1" fontAlgn="base" hangingPunct="1">
              <a:spcBef>
                <a:spcPct val="0"/>
              </a:spcBef>
              <a:spcAft>
                <a:spcPct val="0"/>
              </a:spcAft>
            </a:pPr>
            <a:r>
              <a:rPr lang="en-US" dirty="0"/>
              <a:t>Click To Edit Master Title Style</a:t>
            </a:r>
          </a:p>
        </p:txBody>
      </p:sp>
      <p:sp>
        <p:nvSpPr>
          <p:cNvPr id="2" name="Text Placeholder 8"/>
          <p:cNvSpPr>
            <a:spLocks noGrp="1"/>
          </p:cNvSpPr>
          <p:nvPr>
            <p:ph type="body" idx="1"/>
          </p:nvPr>
        </p:nvSpPr>
        <p:spPr bwMode="auto">
          <a:xfrm>
            <a:off x="459946" y="1189463"/>
            <a:ext cx="8230973" cy="36087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ooter Placeholder 4"/>
          <p:cNvSpPr txBox="1">
            <a:spLocks/>
          </p:cNvSpPr>
          <p:nvPr userDrawn="1"/>
        </p:nvSpPr>
        <p:spPr bwMode="auto">
          <a:xfrm>
            <a:off x="112368" y="4930089"/>
            <a:ext cx="3543087" cy="178036"/>
          </a:xfrm>
          <a:prstGeom prst="rect">
            <a:avLst/>
          </a:prstGeom>
          <a:noFill/>
          <a:ln w="9525">
            <a:noFill/>
            <a:miter lim="800000"/>
            <a:headEnd/>
            <a:tailEnd/>
          </a:ln>
        </p:spPr>
        <p:txBody>
          <a:bodyPr anchor="ctr">
            <a:prstTxWarp prst="textNoShape">
              <a:avLst/>
            </a:prstTxWarp>
          </a:bodyPr>
          <a:lstStyle/>
          <a:p>
            <a:pPr>
              <a:spcBef>
                <a:spcPct val="20000"/>
              </a:spcBef>
              <a:buClr>
                <a:schemeClr val="tx1"/>
              </a:buClr>
              <a:buSzPct val="60000"/>
              <a:defRPr/>
            </a:pPr>
            <a:r>
              <a:rPr lang="en-US" sz="500" noProof="0" dirty="0">
                <a:solidFill>
                  <a:srgbClr val="00BCBC"/>
                </a:solidFill>
                <a:latin typeface="Century Gothic"/>
                <a:cs typeface="Century Gothic"/>
              </a:rPr>
              <a:t>Copyright © 2025 DataCore Software Corp. – All Rights Reserved.</a:t>
            </a:r>
          </a:p>
        </p:txBody>
      </p:sp>
      <p:sp>
        <p:nvSpPr>
          <p:cNvPr id="11" name="Rectangle 11"/>
          <p:cNvSpPr>
            <a:spLocks noGrp="1" noChangeArrowheads="1"/>
          </p:cNvSpPr>
          <p:nvPr>
            <p:ph type="sldNum" sz="quarter" idx="4"/>
          </p:nvPr>
        </p:nvSpPr>
        <p:spPr bwMode="auto">
          <a:xfrm>
            <a:off x="7117325" y="4929607"/>
            <a:ext cx="1905000" cy="159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700">
                <a:solidFill>
                  <a:srgbClr val="FFFFFF"/>
                </a:solidFill>
                <a:latin typeface="Century Gothic"/>
                <a:cs typeface="Century Gothic"/>
              </a:defRPr>
            </a:lvl1pPr>
          </a:lstStyle>
          <a:p>
            <a:pPr>
              <a:defRPr/>
            </a:pPr>
            <a:fld id="{992F9679-0466-4B45-903C-6A8B75B5D3DF}" type="slidenum">
              <a:rPr lang="en-US" smtClean="0"/>
              <a:pPr>
                <a:defRPr/>
              </a:pPr>
              <a:t>‹N°›</a:t>
            </a:fld>
            <a:endParaRPr lang="en-US" dirty="0"/>
          </a:p>
        </p:txBody>
      </p:sp>
      <p:pic>
        <p:nvPicPr>
          <p:cNvPr id="14" name="Picture 13"/>
          <p:cNvPicPr>
            <a:picLocks noChangeAspect="1"/>
          </p:cNvPicPr>
          <p:nvPr userDrawn="1"/>
        </p:nvPicPr>
        <p:blipFill>
          <a:blip r:embed="rId14"/>
          <a:stretch>
            <a:fillRect/>
          </a:stretch>
        </p:blipFill>
        <p:spPr>
          <a:xfrm>
            <a:off x="7978575" y="4951489"/>
            <a:ext cx="674095" cy="128722"/>
          </a:xfrm>
          <a:prstGeom prst="rect">
            <a:avLst/>
          </a:prstGeom>
        </p:spPr>
      </p:pic>
      <p:pic>
        <p:nvPicPr>
          <p:cNvPr id="3" name="Picture 2">
            <a:extLst>
              <a:ext uri="{FF2B5EF4-FFF2-40B4-BE49-F238E27FC236}">
                <a16:creationId xmlns:a16="http://schemas.microsoft.com/office/drawing/2014/main" id="{8551FB21-4DC5-1257-4098-23F89DB30928}"/>
              </a:ext>
            </a:extLst>
          </p:cNvPr>
          <p:cNvPicPr>
            <a:picLocks noChangeAspect="1"/>
          </p:cNvPicPr>
          <p:nvPr userDrawn="1"/>
        </p:nvPicPr>
        <p:blipFill rotWithShape="1">
          <a:blip r:embed="rId15"/>
          <a:srcRect t="63786"/>
          <a:stretch/>
        </p:blipFill>
        <p:spPr>
          <a:xfrm>
            <a:off x="3286822" y="4891420"/>
            <a:ext cx="2570356" cy="229778"/>
          </a:xfrm>
          <a:prstGeom prst="rect">
            <a:avLst/>
          </a:prstGeom>
        </p:spPr>
      </p:pic>
      <p:sp>
        <p:nvSpPr>
          <p:cNvPr id="6" name="Rectangle 5">
            <a:extLst>
              <a:ext uri="{FF2B5EF4-FFF2-40B4-BE49-F238E27FC236}">
                <a16:creationId xmlns:a16="http://schemas.microsoft.com/office/drawing/2014/main" id="{F057EEE5-6E32-A9D7-BDE5-D69584D4E677}"/>
              </a:ext>
            </a:extLst>
          </p:cNvPr>
          <p:cNvSpPr/>
          <p:nvPr userDrawn="1"/>
        </p:nvSpPr>
        <p:spPr>
          <a:xfrm>
            <a:off x="4004747" y="4971739"/>
            <a:ext cx="1169419" cy="91440"/>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EFD6B58-3AFC-A66D-BADE-00F9F626C1DB}"/>
              </a:ext>
            </a:extLst>
          </p:cNvPr>
          <p:cNvPicPr>
            <a:picLocks noChangeAspect="1"/>
          </p:cNvPicPr>
          <p:nvPr userDrawn="1"/>
        </p:nvPicPr>
        <p:blipFill>
          <a:blip r:embed="rId16"/>
          <a:stretch>
            <a:fillRect/>
          </a:stretch>
        </p:blipFill>
        <p:spPr>
          <a:xfrm>
            <a:off x="4027049" y="4971739"/>
            <a:ext cx="1089903" cy="9144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9" r:id="rId2"/>
    <p:sldLayoutId id="2147483658" r:id="rId3"/>
    <p:sldLayoutId id="2147483666" r:id="rId4"/>
    <p:sldLayoutId id="2147483670" r:id="rId5"/>
    <p:sldLayoutId id="2147483650" r:id="rId6"/>
    <p:sldLayoutId id="2147483664" r:id="rId7"/>
    <p:sldLayoutId id="2147483665" r:id="rId8"/>
    <p:sldLayoutId id="2147483668" r:id="rId9"/>
    <p:sldLayoutId id="2147483671" r:id="rId10"/>
    <p:sldLayoutId id="2147483672" r:id="rId11"/>
  </p:sldLayoutIdLst>
  <p:transition spd="med">
    <p:fade/>
  </p:transition>
  <p:hf hdr="0" dt="0"/>
  <p:txStyles>
    <p:titleStyle>
      <a:lvl1pPr algn="ctr" rtl="0" eaLnBrk="1" fontAlgn="base" hangingPunct="1">
        <a:lnSpc>
          <a:spcPct val="100000"/>
        </a:lnSpc>
        <a:spcBef>
          <a:spcPct val="0"/>
        </a:spcBef>
        <a:spcAft>
          <a:spcPct val="0"/>
        </a:spcAft>
        <a:defRPr lang="en-US" sz="3400" b="0" i="0" kern="1200" dirty="0">
          <a:solidFill>
            <a:srgbClr val="00BCBC"/>
          </a:solidFill>
          <a:latin typeface="Calibri"/>
          <a:ea typeface="ＭＳ Ｐゴシック" pitchFamily="-72" charset="-128"/>
          <a:cs typeface="Calibri"/>
        </a:defRPr>
      </a:lvl1pPr>
      <a:lvl2pPr algn="l" rtl="0" eaLnBrk="1" fontAlgn="base" hangingPunct="1">
        <a:spcBef>
          <a:spcPct val="0"/>
        </a:spcBef>
        <a:spcAft>
          <a:spcPct val="0"/>
        </a:spcAft>
        <a:defRPr sz="3500" b="1">
          <a:solidFill>
            <a:srgbClr val="DA1D08"/>
          </a:solidFill>
          <a:latin typeface="Arial" charset="0"/>
          <a:ea typeface="ＭＳ Ｐゴシック" pitchFamily="-72" charset="-128"/>
          <a:cs typeface="ＭＳ Ｐゴシック" pitchFamily="-72" charset="-128"/>
        </a:defRPr>
      </a:lvl2pPr>
      <a:lvl3pPr algn="l" rtl="0" eaLnBrk="1" fontAlgn="base" hangingPunct="1">
        <a:spcBef>
          <a:spcPct val="0"/>
        </a:spcBef>
        <a:spcAft>
          <a:spcPct val="0"/>
        </a:spcAft>
        <a:defRPr sz="3500" b="1">
          <a:solidFill>
            <a:srgbClr val="DA1D08"/>
          </a:solidFill>
          <a:latin typeface="Arial" charset="0"/>
          <a:ea typeface="ＭＳ Ｐゴシック" pitchFamily="-72" charset="-128"/>
          <a:cs typeface="ＭＳ Ｐゴシック" pitchFamily="-72" charset="-128"/>
        </a:defRPr>
      </a:lvl3pPr>
      <a:lvl4pPr algn="l" rtl="0" eaLnBrk="1" fontAlgn="base" hangingPunct="1">
        <a:spcBef>
          <a:spcPct val="0"/>
        </a:spcBef>
        <a:spcAft>
          <a:spcPct val="0"/>
        </a:spcAft>
        <a:defRPr sz="3500" b="1">
          <a:solidFill>
            <a:srgbClr val="DA1D08"/>
          </a:solidFill>
          <a:latin typeface="Arial" charset="0"/>
          <a:ea typeface="ＭＳ Ｐゴシック" pitchFamily="-72" charset="-128"/>
          <a:cs typeface="ＭＳ Ｐゴシック" pitchFamily="-72" charset="-128"/>
        </a:defRPr>
      </a:lvl4pPr>
      <a:lvl5pPr algn="l" rtl="0" eaLnBrk="1" fontAlgn="base" hangingPunct="1">
        <a:spcBef>
          <a:spcPct val="0"/>
        </a:spcBef>
        <a:spcAft>
          <a:spcPct val="0"/>
        </a:spcAft>
        <a:defRPr sz="3500" b="1">
          <a:solidFill>
            <a:srgbClr val="DA1D08"/>
          </a:solidFill>
          <a:latin typeface="Arial" charset="0"/>
          <a:ea typeface="ＭＳ Ｐゴシック" pitchFamily="-72" charset="-128"/>
          <a:cs typeface="ＭＳ Ｐゴシック" pitchFamily="-72" charset="-128"/>
        </a:defRPr>
      </a:lvl5pPr>
      <a:lvl6pPr marL="457200" algn="l" rtl="0" eaLnBrk="1" fontAlgn="base" hangingPunct="1">
        <a:spcBef>
          <a:spcPct val="0"/>
        </a:spcBef>
        <a:spcAft>
          <a:spcPct val="0"/>
        </a:spcAft>
        <a:defRPr sz="3000">
          <a:solidFill>
            <a:schemeClr val="bg1"/>
          </a:solidFill>
          <a:latin typeface="Arial" charset="0"/>
        </a:defRPr>
      </a:lvl6pPr>
      <a:lvl7pPr marL="914400" algn="l" rtl="0" eaLnBrk="1" fontAlgn="base" hangingPunct="1">
        <a:spcBef>
          <a:spcPct val="0"/>
        </a:spcBef>
        <a:spcAft>
          <a:spcPct val="0"/>
        </a:spcAft>
        <a:defRPr sz="3000">
          <a:solidFill>
            <a:schemeClr val="bg1"/>
          </a:solidFill>
          <a:latin typeface="Arial" charset="0"/>
        </a:defRPr>
      </a:lvl7pPr>
      <a:lvl8pPr marL="1371600" algn="l" rtl="0" eaLnBrk="1" fontAlgn="base" hangingPunct="1">
        <a:spcBef>
          <a:spcPct val="0"/>
        </a:spcBef>
        <a:spcAft>
          <a:spcPct val="0"/>
        </a:spcAft>
        <a:defRPr sz="3000">
          <a:solidFill>
            <a:schemeClr val="bg1"/>
          </a:solidFill>
          <a:latin typeface="Arial" charset="0"/>
        </a:defRPr>
      </a:lvl8pPr>
      <a:lvl9pPr marL="1828800" algn="l" rtl="0" eaLnBrk="1" fontAlgn="base" hangingPunct="1">
        <a:spcBef>
          <a:spcPct val="0"/>
        </a:spcBef>
        <a:spcAft>
          <a:spcPct val="0"/>
        </a:spcAft>
        <a:defRPr sz="3000">
          <a:solidFill>
            <a:schemeClr val="bg1"/>
          </a:solidFill>
          <a:latin typeface="Arial" charset="0"/>
        </a:defRPr>
      </a:lvl9pPr>
    </p:titleStyle>
    <p:bodyStyle>
      <a:lvl1pPr marL="274320" indent="-274320" algn="l" rtl="0" eaLnBrk="1" fontAlgn="base" hangingPunct="1">
        <a:spcBef>
          <a:spcPts val="400"/>
        </a:spcBef>
        <a:spcAft>
          <a:spcPct val="0"/>
        </a:spcAft>
        <a:buClr>
          <a:srgbClr val="00BCBC"/>
        </a:buClr>
        <a:buSzPct val="100000"/>
        <a:buFont typeface="Arial"/>
        <a:buChar char="•"/>
        <a:defRPr sz="2800" b="0" kern="1200">
          <a:solidFill>
            <a:srgbClr val="002D3F"/>
          </a:solidFill>
          <a:latin typeface="Calibri"/>
          <a:ea typeface="ＭＳ Ｐゴシック" pitchFamily="-72" charset="-128"/>
          <a:cs typeface="Calibri"/>
        </a:defRPr>
      </a:lvl1pPr>
      <a:lvl2pPr marL="742950" indent="-285750" algn="l" rtl="0" eaLnBrk="1" fontAlgn="base" hangingPunct="1">
        <a:spcBef>
          <a:spcPct val="20000"/>
        </a:spcBef>
        <a:spcAft>
          <a:spcPct val="0"/>
        </a:spcAft>
        <a:buClr>
          <a:srgbClr val="00BCBC"/>
        </a:buClr>
        <a:buSzPct val="100000"/>
        <a:buFont typeface="System Font Regular"/>
        <a:buChar char="–"/>
        <a:defRPr sz="2000" b="0" kern="1200">
          <a:solidFill>
            <a:srgbClr val="002D3F"/>
          </a:solidFill>
          <a:latin typeface="Calibri"/>
          <a:ea typeface="ＭＳ Ｐゴシック" pitchFamily="-72" charset="-128"/>
          <a:cs typeface="Calibri"/>
        </a:defRPr>
      </a:lvl2pPr>
      <a:lvl3pPr marL="1143000" indent="-228600" algn="l" rtl="0" eaLnBrk="1" fontAlgn="base" hangingPunct="1">
        <a:spcBef>
          <a:spcPct val="20000"/>
        </a:spcBef>
        <a:spcAft>
          <a:spcPct val="0"/>
        </a:spcAft>
        <a:buClr>
          <a:srgbClr val="00BCBC"/>
        </a:buClr>
        <a:buSzPct val="80000"/>
        <a:buFont typeface="Wingdings" pitchFamily="2" charset="2"/>
        <a:buChar char="§"/>
        <a:defRPr sz="2000" b="0" kern="1200">
          <a:solidFill>
            <a:srgbClr val="002D3F"/>
          </a:solidFill>
          <a:latin typeface="Calibri"/>
          <a:ea typeface="ＭＳ Ｐゴシック" pitchFamily="-72" charset="-128"/>
          <a:cs typeface="Calibri"/>
        </a:defRPr>
      </a:lvl3pPr>
      <a:lvl4pPr marL="1600200" indent="-228600" algn="l" rtl="0" eaLnBrk="1" fontAlgn="base" hangingPunct="1">
        <a:spcBef>
          <a:spcPct val="20000"/>
        </a:spcBef>
        <a:spcAft>
          <a:spcPct val="0"/>
        </a:spcAft>
        <a:buClr>
          <a:srgbClr val="00BCBC"/>
        </a:buClr>
        <a:buSzPct val="80000"/>
        <a:buFont typeface="Courier New" panose="02070309020205020404" pitchFamily="49" charset="0"/>
        <a:buChar char="o"/>
        <a:defRPr sz="2000" b="0" kern="1200">
          <a:solidFill>
            <a:srgbClr val="002D3F"/>
          </a:solidFill>
          <a:latin typeface="Calibri"/>
          <a:ea typeface="ＭＳ Ｐゴシック" pitchFamily="-72" charset="-128"/>
          <a:cs typeface="Calibri"/>
        </a:defRPr>
      </a:lvl4pPr>
      <a:lvl5pPr marL="2057400" indent="-228600" algn="l" rtl="0" eaLnBrk="1" fontAlgn="base" hangingPunct="1">
        <a:spcBef>
          <a:spcPct val="20000"/>
        </a:spcBef>
        <a:spcAft>
          <a:spcPct val="0"/>
        </a:spcAft>
        <a:buClr>
          <a:srgbClr val="00BCBC"/>
        </a:buClr>
        <a:buFont typeface="System Font Regular"/>
        <a:buChar char="–"/>
        <a:defRPr sz="2000" b="0" kern="1200">
          <a:solidFill>
            <a:srgbClr val="002D3F"/>
          </a:solidFill>
          <a:latin typeface="Calibri"/>
          <a:ea typeface="ＭＳ Ｐゴシック" pitchFamily="-72"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5.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4.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0.svg"/></Relationships>
</file>

<file path=ppt/slides/_rels/slide13.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14.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jpeg"/><Relationship Id="rId1" Type="http://schemas.openxmlformats.org/officeDocument/2006/relationships/slideLayout" Target="../slideLayouts/slideLayout3.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svg"/><Relationship Id="rId9" Type="http://schemas.openxmlformats.org/officeDocument/2006/relationships/image" Target="../media/image82.svg"/></Relationships>
</file>

<file path=ppt/slides/_rels/slide15.xml.rels><?xml version="1.0" encoding="UTF-8" standalone="yes"?>
<Relationships xmlns="http://schemas.openxmlformats.org/package/2006/relationships"><Relationship Id="rId13" Type="http://schemas.openxmlformats.org/officeDocument/2006/relationships/image" Target="../media/image93.png"/><Relationship Id="rId18" Type="http://schemas.openxmlformats.org/officeDocument/2006/relationships/image" Target="../media/image98.png"/><Relationship Id="rId26" Type="http://schemas.openxmlformats.org/officeDocument/2006/relationships/image" Target="../media/image106.png"/><Relationship Id="rId3" Type="http://schemas.openxmlformats.org/officeDocument/2006/relationships/image" Target="../media/image83.png"/><Relationship Id="rId21" Type="http://schemas.openxmlformats.org/officeDocument/2006/relationships/image" Target="../media/image101.png"/><Relationship Id="rId34" Type="http://schemas.openxmlformats.org/officeDocument/2006/relationships/image" Target="../media/image114.png"/><Relationship Id="rId7" Type="http://schemas.openxmlformats.org/officeDocument/2006/relationships/image" Target="../media/image87.png"/><Relationship Id="rId12" Type="http://schemas.openxmlformats.org/officeDocument/2006/relationships/image" Target="../media/image92.png"/><Relationship Id="rId17" Type="http://schemas.openxmlformats.org/officeDocument/2006/relationships/image" Target="../media/image97.png"/><Relationship Id="rId25" Type="http://schemas.openxmlformats.org/officeDocument/2006/relationships/image" Target="../media/image105.png"/><Relationship Id="rId33" Type="http://schemas.openxmlformats.org/officeDocument/2006/relationships/image" Target="../media/image113.png"/><Relationship Id="rId2" Type="http://schemas.openxmlformats.org/officeDocument/2006/relationships/notesSlide" Target="../notesSlides/notesSlide8.xml"/><Relationship Id="rId16" Type="http://schemas.openxmlformats.org/officeDocument/2006/relationships/image" Target="../media/image96.png"/><Relationship Id="rId20" Type="http://schemas.openxmlformats.org/officeDocument/2006/relationships/image" Target="../media/image100.jpeg"/><Relationship Id="rId29" Type="http://schemas.openxmlformats.org/officeDocument/2006/relationships/image" Target="../media/image109.png"/><Relationship Id="rId1" Type="http://schemas.openxmlformats.org/officeDocument/2006/relationships/slideLayout" Target="../slideLayouts/slideLayout5.xml"/><Relationship Id="rId6" Type="http://schemas.openxmlformats.org/officeDocument/2006/relationships/image" Target="../media/image86.png"/><Relationship Id="rId11" Type="http://schemas.openxmlformats.org/officeDocument/2006/relationships/image" Target="../media/image91.png"/><Relationship Id="rId24" Type="http://schemas.openxmlformats.org/officeDocument/2006/relationships/image" Target="../media/image104.png"/><Relationship Id="rId32" Type="http://schemas.openxmlformats.org/officeDocument/2006/relationships/image" Target="../media/image112.png"/><Relationship Id="rId5" Type="http://schemas.openxmlformats.org/officeDocument/2006/relationships/image" Target="../media/image85.png"/><Relationship Id="rId15" Type="http://schemas.openxmlformats.org/officeDocument/2006/relationships/image" Target="../media/image95.png"/><Relationship Id="rId23" Type="http://schemas.openxmlformats.org/officeDocument/2006/relationships/image" Target="../media/image103.png"/><Relationship Id="rId28" Type="http://schemas.openxmlformats.org/officeDocument/2006/relationships/image" Target="../media/image108.png"/><Relationship Id="rId10" Type="http://schemas.openxmlformats.org/officeDocument/2006/relationships/image" Target="../media/image90.png"/><Relationship Id="rId19" Type="http://schemas.openxmlformats.org/officeDocument/2006/relationships/image" Target="../media/image99.png"/><Relationship Id="rId31" Type="http://schemas.openxmlformats.org/officeDocument/2006/relationships/image" Target="../media/image111.jpeg"/><Relationship Id="rId4" Type="http://schemas.openxmlformats.org/officeDocument/2006/relationships/image" Target="../media/image84.png"/><Relationship Id="rId9" Type="http://schemas.openxmlformats.org/officeDocument/2006/relationships/image" Target="../media/image89.png"/><Relationship Id="rId14" Type="http://schemas.openxmlformats.org/officeDocument/2006/relationships/image" Target="../media/image94.png"/><Relationship Id="rId22" Type="http://schemas.openxmlformats.org/officeDocument/2006/relationships/image" Target="../media/image102.jpeg"/><Relationship Id="rId27" Type="http://schemas.openxmlformats.org/officeDocument/2006/relationships/image" Target="../media/image107.png"/><Relationship Id="rId30" Type="http://schemas.openxmlformats.org/officeDocument/2006/relationships/image" Target="../media/image110.png"/><Relationship Id="rId8" Type="http://schemas.openxmlformats.org/officeDocument/2006/relationships/image" Target="../media/image8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6.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1.svg"/><Relationship Id="rId3" Type="http://schemas.openxmlformats.org/officeDocument/2006/relationships/image" Target="../media/image27.svg"/><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0.png"/><Relationship Id="rId2" Type="http://schemas.openxmlformats.org/officeDocument/2006/relationships/image" Target="../media/image26.png"/><Relationship Id="rId16" Type="http://schemas.microsoft.com/office/2007/relationships/hdphoto" Target="../media/hdphoto1.wdp"/><Relationship Id="rId20" Type="http://schemas.openxmlformats.org/officeDocument/2006/relationships/image" Target="../media/image43.png"/><Relationship Id="rId1" Type="http://schemas.openxmlformats.org/officeDocument/2006/relationships/slideLayout" Target="../slideLayouts/slideLayout5.xml"/><Relationship Id="rId6" Type="http://schemas.openxmlformats.org/officeDocument/2006/relationships/image" Target="../media/image30.emf"/><Relationship Id="rId11" Type="http://schemas.openxmlformats.org/officeDocument/2006/relationships/image" Target="../media/image35.png"/><Relationship Id="rId5" Type="http://schemas.openxmlformats.org/officeDocument/2006/relationships/image" Target="../media/image29.svg"/><Relationship Id="rId15" Type="http://schemas.openxmlformats.org/officeDocument/2006/relationships/image" Target="../media/image39.png"/><Relationship Id="rId10" Type="http://schemas.openxmlformats.org/officeDocument/2006/relationships/image" Target="../media/image34.svg"/><Relationship Id="rId19" Type="http://schemas.openxmlformats.org/officeDocument/2006/relationships/image" Target="../media/image42.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svg"/></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4.png"/><Relationship Id="rId7" Type="http://schemas.openxmlformats.org/officeDocument/2006/relationships/image" Target="../media/image48.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jpeg"/><Relationship Id="rId9" Type="http://schemas.openxmlformats.org/officeDocument/2006/relationships/image" Target="../media/image43.pn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55.png"/><Relationship Id="rId3" Type="http://schemas.openxmlformats.org/officeDocument/2006/relationships/image" Target="../media/image49.png"/><Relationship Id="rId7" Type="http://schemas.openxmlformats.org/officeDocument/2006/relationships/image" Target="../media/image28.png"/><Relationship Id="rId12" Type="http://schemas.openxmlformats.org/officeDocument/2006/relationships/image" Target="../media/image54.sv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7.svg"/><Relationship Id="rId11" Type="http://schemas.openxmlformats.org/officeDocument/2006/relationships/image" Target="../media/image53.png"/><Relationship Id="rId5" Type="http://schemas.openxmlformats.org/officeDocument/2006/relationships/image" Target="../media/image26.png"/><Relationship Id="rId10" Type="http://schemas.openxmlformats.org/officeDocument/2006/relationships/image" Target="../media/image52.svg"/><Relationship Id="rId4" Type="http://schemas.openxmlformats.org/officeDocument/2006/relationships/image" Target="../media/image50.png"/><Relationship Id="rId9" Type="http://schemas.openxmlformats.org/officeDocument/2006/relationships/image" Target="../media/image51.png"/><Relationship Id="rId14" Type="http://schemas.openxmlformats.org/officeDocument/2006/relationships/image" Target="../media/image56.svg"/></Relationships>
</file>

<file path=ppt/slides/_rels/slide9.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image" Target="../media/image58.emf"/><Relationship Id="rId7" Type="http://schemas.openxmlformats.org/officeDocument/2006/relationships/image" Target="../media/image29.svg"/><Relationship Id="rId12" Type="http://schemas.microsoft.com/office/2007/relationships/hdphoto" Target="../media/hdphoto2.wdp"/><Relationship Id="rId2" Type="http://schemas.openxmlformats.org/officeDocument/2006/relationships/image" Target="../media/image57.emf"/><Relationship Id="rId1" Type="http://schemas.openxmlformats.org/officeDocument/2006/relationships/slideLayout" Target="../slideLayouts/slideLayout5.xml"/><Relationship Id="rId6" Type="http://schemas.openxmlformats.org/officeDocument/2006/relationships/image" Target="../media/image28.png"/><Relationship Id="rId11" Type="http://schemas.openxmlformats.org/officeDocument/2006/relationships/image" Target="../media/image62.png"/><Relationship Id="rId5" Type="http://schemas.openxmlformats.org/officeDocument/2006/relationships/image" Target="../media/image60.emf"/><Relationship Id="rId10" Type="http://schemas.openxmlformats.org/officeDocument/2006/relationships/image" Target="../media/image32.svg"/><Relationship Id="rId4" Type="http://schemas.openxmlformats.org/officeDocument/2006/relationships/image" Target="../media/image59.emf"/><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723E0E-E801-E662-FB8D-32F3CF26434D}"/>
              </a:ext>
            </a:extLst>
          </p:cNvPr>
          <p:cNvSpPr>
            <a:spLocks noGrp="1"/>
          </p:cNvSpPr>
          <p:nvPr>
            <p:ph type="title"/>
          </p:nvPr>
        </p:nvSpPr>
        <p:spPr/>
        <p:txBody>
          <a:bodyPr/>
          <a:lstStyle/>
          <a:p>
            <a:r>
              <a:rPr lang="en-US" dirty="0"/>
              <a:t>Data Storage Solutions </a:t>
            </a:r>
          </a:p>
        </p:txBody>
      </p:sp>
      <p:sp>
        <p:nvSpPr>
          <p:cNvPr id="5" name="Text Placeholder 4">
            <a:extLst>
              <a:ext uri="{FF2B5EF4-FFF2-40B4-BE49-F238E27FC236}">
                <a16:creationId xmlns:a16="http://schemas.microsoft.com/office/drawing/2014/main" id="{D326250B-353A-C380-B9CD-00D45B019BB1}"/>
              </a:ext>
            </a:extLst>
          </p:cNvPr>
          <p:cNvSpPr>
            <a:spLocks noGrp="1"/>
          </p:cNvSpPr>
          <p:nvPr>
            <p:ph type="body" sz="quarter" idx="11"/>
          </p:nvPr>
        </p:nvSpPr>
        <p:spPr/>
        <p:txBody>
          <a:bodyPr/>
          <a:lstStyle/>
          <a:p>
            <a:r>
              <a:rPr lang="en-US" dirty="0"/>
              <a:t>Tailored for Core, Edge, Cloud</a:t>
            </a:r>
          </a:p>
        </p:txBody>
      </p:sp>
      <p:sp>
        <p:nvSpPr>
          <p:cNvPr id="6" name="Text Placeholder 5">
            <a:extLst>
              <a:ext uri="{FF2B5EF4-FFF2-40B4-BE49-F238E27FC236}">
                <a16:creationId xmlns:a16="http://schemas.microsoft.com/office/drawing/2014/main" id="{0409782C-9134-9EE0-2673-70F17250BBC2}"/>
              </a:ext>
            </a:extLst>
          </p:cNvPr>
          <p:cNvSpPr>
            <a:spLocks noGrp="1"/>
          </p:cNvSpPr>
          <p:nvPr>
            <p:ph type="body" sz="quarter" idx="12"/>
          </p:nvPr>
        </p:nvSpPr>
        <p:spPr/>
        <p:txBody>
          <a:bodyPr/>
          <a:lstStyle/>
          <a:p>
            <a:r>
              <a:rPr lang="it-IT" noProof="0" dirty="0"/>
              <a:t>3Cime | ICT Arte e storia s’incontrano a Bologna</a:t>
            </a:r>
          </a:p>
          <a:p>
            <a:endParaRPr lang="it-IT" noProof="0" dirty="0"/>
          </a:p>
        </p:txBody>
      </p:sp>
    </p:spTree>
    <p:extLst>
      <p:ext uri="{BB962C8B-B14F-4D97-AF65-F5344CB8AC3E}">
        <p14:creationId xmlns:p14="http://schemas.microsoft.com/office/powerpoint/2010/main" val="3142580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6D1CCF9D-D4AA-19CB-7E9C-F7B605F0CAEF}"/>
              </a:ext>
            </a:extLst>
          </p:cNvPr>
          <p:cNvPicPr>
            <a:picLocks noChangeAspect="1"/>
          </p:cNvPicPr>
          <p:nvPr/>
        </p:nvPicPr>
        <p:blipFill>
          <a:blip r:embed="rId2">
            <a:extLst>
              <a:ext uri="{28A0092B-C50C-407E-A947-70E740481C1C}">
                <a14:useLocalDpi xmlns:a14="http://schemas.microsoft.com/office/drawing/2010/main" val="0"/>
              </a:ext>
            </a:extLst>
          </a:blip>
          <a:srcRect l="422" r="-1"/>
          <a:stretch/>
        </p:blipFill>
        <p:spPr>
          <a:xfrm>
            <a:off x="-1" y="0"/>
            <a:ext cx="9144000" cy="5143500"/>
          </a:xfrm>
          <a:prstGeom prst="rect">
            <a:avLst/>
          </a:prstGeom>
        </p:spPr>
      </p:pic>
      <p:sp>
        <p:nvSpPr>
          <p:cNvPr id="58" name="Rectangle 57">
            <a:extLst>
              <a:ext uri="{FF2B5EF4-FFF2-40B4-BE49-F238E27FC236}">
                <a16:creationId xmlns:a16="http://schemas.microsoft.com/office/drawing/2014/main" id="{2B143382-B4C7-3A95-B270-27388ED697B2}"/>
              </a:ext>
            </a:extLst>
          </p:cNvPr>
          <p:cNvSpPr/>
          <p:nvPr/>
        </p:nvSpPr>
        <p:spPr>
          <a:xfrm>
            <a:off x="-11439" y="-6369"/>
            <a:ext cx="9155438" cy="5156237"/>
          </a:xfrm>
          <a:prstGeom prst="rect">
            <a:avLst/>
          </a:prstGeom>
          <a:solidFill>
            <a:schemeClr val="accent1">
              <a:lumMod val="2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itle 2">
            <a:extLst>
              <a:ext uri="{FF2B5EF4-FFF2-40B4-BE49-F238E27FC236}">
                <a16:creationId xmlns:a16="http://schemas.microsoft.com/office/drawing/2014/main" id="{65095B56-8460-4C48-BC2F-5A6EAC585ADD}"/>
              </a:ext>
            </a:extLst>
          </p:cNvPr>
          <p:cNvSpPr>
            <a:spLocks noGrp="1"/>
          </p:cNvSpPr>
          <p:nvPr>
            <p:ph type="title"/>
          </p:nvPr>
        </p:nvSpPr>
        <p:spPr/>
        <p:txBody>
          <a:bodyPr/>
          <a:lstStyle/>
          <a:p>
            <a:r>
              <a:rPr lang="en-US" sz="4200">
                <a:solidFill>
                  <a:schemeClr val="bg1"/>
                </a:solidFill>
              </a:rPr>
              <a:t>Solutions</a:t>
            </a:r>
          </a:p>
        </p:txBody>
      </p:sp>
      <p:grpSp>
        <p:nvGrpSpPr>
          <p:cNvPr id="8" name="Group 7">
            <a:extLst>
              <a:ext uri="{FF2B5EF4-FFF2-40B4-BE49-F238E27FC236}">
                <a16:creationId xmlns:a16="http://schemas.microsoft.com/office/drawing/2014/main" id="{269C3C0C-25C7-2741-F25B-DCF1BA0A1BDB}"/>
              </a:ext>
            </a:extLst>
          </p:cNvPr>
          <p:cNvGrpSpPr>
            <a:grpSpLocks noChangeAspect="1"/>
          </p:cNvGrpSpPr>
          <p:nvPr/>
        </p:nvGrpSpPr>
        <p:grpSpPr>
          <a:xfrm>
            <a:off x="4169581" y="1293871"/>
            <a:ext cx="1737945" cy="1771105"/>
            <a:chOff x="6506517" y="351974"/>
            <a:chExt cx="1645774" cy="1677175"/>
          </a:xfrm>
        </p:grpSpPr>
        <p:sp>
          <p:nvSpPr>
            <p:cNvPr id="9" name="Freeform: Shape 8">
              <a:extLst>
                <a:ext uri="{FF2B5EF4-FFF2-40B4-BE49-F238E27FC236}">
                  <a16:creationId xmlns:a16="http://schemas.microsoft.com/office/drawing/2014/main" id="{9F3AD783-3A62-F673-143A-05384287A4FB}"/>
                </a:ext>
              </a:extLst>
            </p:cNvPr>
            <p:cNvSpPr>
              <a:spLocks noChangeAspect="1"/>
            </p:cNvSpPr>
            <p:nvPr/>
          </p:nvSpPr>
          <p:spPr>
            <a:xfrm>
              <a:off x="6580349" y="351974"/>
              <a:ext cx="1498112" cy="1677175"/>
            </a:xfrm>
            <a:custGeom>
              <a:avLst/>
              <a:gdLst>
                <a:gd name="connsiteX0" fmla="*/ 600377 w 1200333"/>
                <a:gd name="connsiteY0" fmla="*/ 1 h 1343805"/>
                <a:gd name="connsiteX1" fmla="*/ 661566 w 1200333"/>
                <a:gd name="connsiteY1" fmla="*/ 14431 h 1343805"/>
                <a:gd name="connsiteX2" fmla="*/ 1117404 w 1200333"/>
                <a:gd name="connsiteY2" fmla="*/ 277764 h 1343805"/>
                <a:gd name="connsiteX3" fmla="*/ 1117404 w 1200333"/>
                <a:gd name="connsiteY3" fmla="*/ 277764 h 1343805"/>
                <a:gd name="connsiteX4" fmla="*/ 1124552 w 1200333"/>
                <a:gd name="connsiteY4" fmla="*/ 281894 h 1343805"/>
                <a:gd name="connsiteX5" fmla="*/ 1139126 w 1200333"/>
                <a:gd name="connsiteY5" fmla="*/ 290313 h 1343805"/>
                <a:gd name="connsiteX6" fmla="*/ 1200193 w 1200333"/>
                <a:gd name="connsiteY6" fmla="*/ 396084 h 1343805"/>
                <a:gd name="connsiteX7" fmla="*/ 1200333 w 1200333"/>
                <a:gd name="connsiteY7" fmla="*/ 947604 h 1343805"/>
                <a:gd name="connsiteX8" fmla="*/ 1138793 w 1200333"/>
                <a:gd name="connsiteY8" fmla="*/ 1053648 h 1343805"/>
                <a:gd name="connsiteX9" fmla="*/ 661375 w 1200333"/>
                <a:gd name="connsiteY9" fmla="*/ 1329285 h 1343805"/>
                <a:gd name="connsiteX10" fmla="*/ 538767 w 1200333"/>
                <a:gd name="connsiteY10" fmla="*/ 1329559 h 1343805"/>
                <a:gd name="connsiteX11" fmla="*/ 61208 w 1200333"/>
                <a:gd name="connsiteY11" fmla="*/ 1053677 h 1343805"/>
                <a:gd name="connsiteX12" fmla="*/ 37846 w 1200333"/>
                <a:gd name="connsiteY12" fmla="*/ 1034255 h 1343805"/>
                <a:gd name="connsiteX13" fmla="*/ 30690 w 1200333"/>
                <a:gd name="connsiteY13" fmla="*/ 1024459 h 1343805"/>
                <a:gd name="connsiteX14" fmla="*/ 18526 w 1200333"/>
                <a:gd name="connsiteY14" fmla="*/ 1007806 h 1343805"/>
                <a:gd name="connsiteX15" fmla="*/ 141 w 1200333"/>
                <a:gd name="connsiteY15" fmla="*/ 947906 h 1343805"/>
                <a:gd name="connsiteX16" fmla="*/ 0 w 1200333"/>
                <a:gd name="connsiteY16" fmla="*/ 396386 h 1343805"/>
                <a:gd name="connsiteX17" fmla="*/ 61541 w 1200333"/>
                <a:gd name="connsiteY17" fmla="*/ 290342 h 1343805"/>
                <a:gd name="connsiteX18" fmla="*/ 538959 w 1200333"/>
                <a:gd name="connsiteY18" fmla="*/ 14704 h 1343805"/>
                <a:gd name="connsiteX19" fmla="*/ 600377 w 1200333"/>
                <a:gd name="connsiteY19" fmla="*/ 1 h 134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00333" h="1343805">
                  <a:moveTo>
                    <a:pt x="600377" y="1"/>
                  </a:moveTo>
                  <a:cubicBezTo>
                    <a:pt x="622542" y="-2"/>
                    <a:pt x="644668" y="4853"/>
                    <a:pt x="661566" y="14431"/>
                  </a:cubicBezTo>
                  <a:lnTo>
                    <a:pt x="1117404" y="277764"/>
                  </a:lnTo>
                  <a:lnTo>
                    <a:pt x="1117404" y="277764"/>
                  </a:lnTo>
                  <a:lnTo>
                    <a:pt x="1124552" y="281894"/>
                  </a:lnTo>
                  <a:lnTo>
                    <a:pt x="1139126" y="290313"/>
                  </a:lnTo>
                  <a:cubicBezTo>
                    <a:pt x="1172921" y="309471"/>
                    <a:pt x="1200499" y="357239"/>
                    <a:pt x="1200193" y="396084"/>
                  </a:cubicBezTo>
                  <a:lnTo>
                    <a:pt x="1200333" y="947604"/>
                  </a:lnTo>
                  <a:cubicBezTo>
                    <a:pt x="1200026" y="986450"/>
                    <a:pt x="1172895" y="1033959"/>
                    <a:pt x="1138793" y="1053648"/>
                  </a:cubicBezTo>
                  <a:lnTo>
                    <a:pt x="661375" y="1329285"/>
                  </a:lnTo>
                  <a:cubicBezTo>
                    <a:pt x="628126" y="1348482"/>
                    <a:pt x="572562" y="1348716"/>
                    <a:pt x="538767" y="1329559"/>
                  </a:cubicBezTo>
                  <a:lnTo>
                    <a:pt x="61208" y="1053677"/>
                  </a:lnTo>
                  <a:cubicBezTo>
                    <a:pt x="52973" y="1048765"/>
                    <a:pt x="45072" y="1042095"/>
                    <a:pt x="37846" y="1034255"/>
                  </a:cubicBezTo>
                  <a:lnTo>
                    <a:pt x="30690" y="1024459"/>
                  </a:lnTo>
                  <a:lnTo>
                    <a:pt x="18526" y="1007806"/>
                  </a:lnTo>
                  <a:cubicBezTo>
                    <a:pt x="7445" y="988613"/>
                    <a:pt x="414" y="967083"/>
                    <a:pt x="141" y="947906"/>
                  </a:cubicBezTo>
                  <a:lnTo>
                    <a:pt x="0" y="396386"/>
                  </a:lnTo>
                  <a:cubicBezTo>
                    <a:pt x="307" y="357541"/>
                    <a:pt x="28291" y="309538"/>
                    <a:pt x="61541" y="290342"/>
                  </a:cubicBezTo>
                  <a:lnTo>
                    <a:pt x="538959" y="14704"/>
                  </a:lnTo>
                  <a:cubicBezTo>
                    <a:pt x="556010" y="4860"/>
                    <a:pt x="578213" y="2"/>
                    <a:pt x="600377" y="1"/>
                  </a:cubicBezTo>
                  <a:close/>
                </a:path>
              </a:pathLst>
            </a:custGeom>
            <a:solidFill>
              <a:srgbClr val="8EBDD2"/>
            </a:solidFill>
            <a:ln>
              <a:solidFill>
                <a:srgbClr val="8EBDD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00" b="1"/>
            </a:p>
          </p:txBody>
        </p:sp>
        <p:sp>
          <p:nvSpPr>
            <p:cNvPr id="10" name="TextBox 20">
              <a:extLst>
                <a:ext uri="{FF2B5EF4-FFF2-40B4-BE49-F238E27FC236}">
                  <a16:creationId xmlns:a16="http://schemas.microsoft.com/office/drawing/2014/main" id="{2702A7E4-51F8-0A67-C46A-E87AB487FE2E}"/>
                </a:ext>
              </a:extLst>
            </p:cNvPr>
            <p:cNvSpPr txBox="1"/>
            <p:nvPr/>
          </p:nvSpPr>
          <p:spPr>
            <a:xfrm>
              <a:off x="6506517" y="956459"/>
              <a:ext cx="1645774" cy="466326"/>
            </a:xfrm>
            <a:prstGeom prst="rect">
              <a:avLst/>
            </a:prstGeom>
            <a:noFill/>
          </p:spPr>
          <p:txBody>
            <a:bodyPr wrap="square">
              <a:spAutoFit/>
            </a:bodyPr>
            <a:lstStyle/>
            <a:p>
              <a:pPr algn="ctr"/>
              <a:r>
                <a:rPr lang="en-US" sz="1300" b="1">
                  <a:latin typeface="Montserrat" panose="00000500000000000000" pitchFamily="2" charset="0"/>
                </a:rPr>
                <a:t>Data Protection </a:t>
              </a:r>
            </a:p>
            <a:p>
              <a:pPr algn="ctr"/>
              <a:r>
                <a:rPr lang="en-US" sz="1300" b="1">
                  <a:latin typeface="Montserrat" panose="00000500000000000000" pitchFamily="2" charset="0"/>
                </a:rPr>
                <a:t>&amp; Archive</a:t>
              </a:r>
            </a:p>
          </p:txBody>
        </p:sp>
      </p:grpSp>
      <p:grpSp>
        <p:nvGrpSpPr>
          <p:cNvPr id="12" name="Group 11">
            <a:extLst>
              <a:ext uri="{FF2B5EF4-FFF2-40B4-BE49-F238E27FC236}">
                <a16:creationId xmlns:a16="http://schemas.microsoft.com/office/drawing/2014/main" id="{4AC1E1C7-8046-7BA0-1F64-4303B4BB9311}"/>
              </a:ext>
            </a:extLst>
          </p:cNvPr>
          <p:cNvGrpSpPr>
            <a:grpSpLocks noChangeAspect="1"/>
          </p:cNvGrpSpPr>
          <p:nvPr/>
        </p:nvGrpSpPr>
        <p:grpSpPr>
          <a:xfrm>
            <a:off x="492937" y="1293871"/>
            <a:ext cx="1691875" cy="1771105"/>
            <a:chOff x="4926734" y="325314"/>
            <a:chExt cx="1602145" cy="1677174"/>
          </a:xfrm>
        </p:grpSpPr>
        <p:sp>
          <p:nvSpPr>
            <p:cNvPr id="13" name="Freeform: Shape 12">
              <a:extLst>
                <a:ext uri="{FF2B5EF4-FFF2-40B4-BE49-F238E27FC236}">
                  <a16:creationId xmlns:a16="http://schemas.microsoft.com/office/drawing/2014/main" id="{2F3C6296-5BFA-4801-56D3-89F7D8740EEC}"/>
                </a:ext>
              </a:extLst>
            </p:cNvPr>
            <p:cNvSpPr>
              <a:spLocks noChangeAspect="1"/>
            </p:cNvSpPr>
            <p:nvPr/>
          </p:nvSpPr>
          <p:spPr>
            <a:xfrm>
              <a:off x="4979245" y="325314"/>
              <a:ext cx="1498112" cy="1677174"/>
            </a:xfrm>
            <a:custGeom>
              <a:avLst/>
              <a:gdLst>
                <a:gd name="connsiteX0" fmla="*/ 600377 w 1200333"/>
                <a:gd name="connsiteY0" fmla="*/ 1 h 1343805"/>
                <a:gd name="connsiteX1" fmla="*/ 661566 w 1200333"/>
                <a:gd name="connsiteY1" fmla="*/ 14431 h 1343805"/>
                <a:gd name="connsiteX2" fmla="*/ 1117404 w 1200333"/>
                <a:gd name="connsiteY2" fmla="*/ 277764 h 1343805"/>
                <a:gd name="connsiteX3" fmla="*/ 1117404 w 1200333"/>
                <a:gd name="connsiteY3" fmla="*/ 277764 h 1343805"/>
                <a:gd name="connsiteX4" fmla="*/ 1124552 w 1200333"/>
                <a:gd name="connsiteY4" fmla="*/ 281894 h 1343805"/>
                <a:gd name="connsiteX5" fmla="*/ 1139126 w 1200333"/>
                <a:gd name="connsiteY5" fmla="*/ 290313 h 1343805"/>
                <a:gd name="connsiteX6" fmla="*/ 1200193 w 1200333"/>
                <a:gd name="connsiteY6" fmla="*/ 396084 h 1343805"/>
                <a:gd name="connsiteX7" fmla="*/ 1200333 w 1200333"/>
                <a:gd name="connsiteY7" fmla="*/ 947604 h 1343805"/>
                <a:gd name="connsiteX8" fmla="*/ 1138793 w 1200333"/>
                <a:gd name="connsiteY8" fmla="*/ 1053648 h 1343805"/>
                <a:gd name="connsiteX9" fmla="*/ 661375 w 1200333"/>
                <a:gd name="connsiteY9" fmla="*/ 1329285 h 1343805"/>
                <a:gd name="connsiteX10" fmla="*/ 538767 w 1200333"/>
                <a:gd name="connsiteY10" fmla="*/ 1329559 h 1343805"/>
                <a:gd name="connsiteX11" fmla="*/ 61208 w 1200333"/>
                <a:gd name="connsiteY11" fmla="*/ 1053677 h 1343805"/>
                <a:gd name="connsiteX12" fmla="*/ 37846 w 1200333"/>
                <a:gd name="connsiteY12" fmla="*/ 1034255 h 1343805"/>
                <a:gd name="connsiteX13" fmla="*/ 30690 w 1200333"/>
                <a:gd name="connsiteY13" fmla="*/ 1024459 h 1343805"/>
                <a:gd name="connsiteX14" fmla="*/ 18526 w 1200333"/>
                <a:gd name="connsiteY14" fmla="*/ 1007806 h 1343805"/>
                <a:gd name="connsiteX15" fmla="*/ 141 w 1200333"/>
                <a:gd name="connsiteY15" fmla="*/ 947906 h 1343805"/>
                <a:gd name="connsiteX16" fmla="*/ 0 w 1200333"/>
                <a:gd name="connsiteY16" fmla="*/ 396386 h 1343805"/>
                <a:gd name="connsiteX17" fmla="*/ 61541 w 1200333"/>
                <a:gd name="connsiteY17" fmla="*/ 290342 h 1343805"/>
                <a:gd name="connsiteX18" fmla="*/ 538959 w 1200333"/>
                <a:gd name="connsiteY18" fmla="*/ 14704 h 1343805"/>
                <a:gd name="connsiteX19" fmla="*/ 600377 w 1200333"/>
                <a:gd name="connsiteY19" fmla="*/ 1 h 134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00333" h="1343805">
                  <a:moveTo>
                    <a:pt x="600377" y="1"/>
                  </a:moveTo>
                  <a:cubicBezTo>
                    <a:pt x="622542" y="-2"/>
                    <a:pt x="644668" y="4853"/>
                    <a:pt x="661566" y="14431"/>
                  </a:cubicBezTo>
                  <a:lnTo>
                    <a:pt x="1117404" y="277764"/>
                  </a:lnTo>
                  <a:lnTo>
                    <a:pt x="1117404" y="277764"/>
                  </a:lnTo>
                  <a:lnTo>
                    <a:pt x="1124552" y="281894"/>
                  </a:lnTo>
                  <a:lnTo>
                    <a:pt x="1139126" y="290313"/>
                  </a:lnTo>
                  <a:cubicBezTo>
                    <a:pt x="1172921" y="309471"/>
                    <a:pt x="1200499" y="357239"/>
                    <a:pt x="1200193" y="396084"/>
                  </a:cubicBezTo>
                  <a:lnTo>
                    <a:pt x="1200333" y="947604"/>
                  </a:lnTo>
                  <a:cubicBezTo>
                    <a:pt x="1200026" y="986450"/>
                    <a:pt x="1172895" y="1033959"/>
                    <a:pt x="1138793" y="1053648"/>
                  </a:cubicBezTo>
                  <a:lnTo>
                    <a:pt x="661375" y="1329285"/>
                  </a:lnTo>
                  <a:cubicBezTo>
                    <a:pt x="628126" y="1348482"/>
                    <a:pt x="572562" y="1348716"/>
                    <a:pt x="538767" y="1329559"/>
                  </a:cubicBezTo>
                  <a:lnTo>
                    <a:pt x="61208" y="1053677"/>
                  </a:lnTo>
                  <a:cubicBezTo>
                    <a:pt x="52973" y="1048765"/>
                    <a:pt x="45072" y="1042095"/>
                    <a:pt x="37846" y="1034255"/>
                  </a:cubicBezTo>
                  <a:lnTo>
                    <a:pt x="30690" y="1024459"/>
                  </a:lnTo>
                  <a:lnTo>
                    <a:pt x="18526" y="1007806"/>
                  </a:lnTo>
                  <a:cubicBezTo>
                    <a:pt x="7445" y="988613"/>
                    <a:pt x="414" y="967083"/>
                    <a:pt x="141" y="947906"/>
                  </a:cubicBezTo>
                  <a:lnTo>
                    <a:pt x="0" y="396386"/>
                  </a:lnTo>
                  <a:cubicBezTo>
                    <a:pt x="307" y="357541"/>
                    <a:pt x="28291" y="309538"/>
                    <a:pt x="61541" y="290342"/>
                  </a:cubicBezTo>
                  <a:lnTo>
                    <a:pt x="538959" y="14704"/>
                  </a:lnTo>
                  <a:cubicBezTo>
                    <a:pt x="556010" y="4860"/>
                    <a:pt x="578213" y="2"/>
                    <a:pt x="600377" y="1"/>
                  </a:cubicBezTo>
                  <a:close/>
                </a:path>
              </a:pathLst>
            </a:custGeom>
            <a:solidFill>
              <a:srgbClr val="8EBDD2"/>
            </a:solidFill>
            <a:ln>
              <a:solidFill>
                <a:srgbClr val="8EBDD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00" b="1"/>
            </a:p>
          </p:txBody>
        </p:sp>
        <p:sp>
          <p:nvSpPr>
            <p:cNvPr id="18" name="TextBox 11">
              <a:extLst>
                <a:ext uri="{FF2B5EF4-FFF2-40B4-BE49-F238E27FC236}">
                  <a16:creationId xmlns:a16="http://schemas.microsoft.com/office/drawing/2014/main" id="{AB05453E-2216-3902-6D7E-D515F6E5D63C}"/>
                </a:ext>
              </a:extLst>
            </p:cNvPr>
            <p:cNvSpPr txBox="1"/>
            <p:nvPr/>
          </p:nvSpPr>
          <p:spPr>
            <a:xfrm>
              <a:off x="4926734" y="929799"/>
              <a:ext cx="1602145" cy="466326"/>
            </a:xfrm>
            <a:prstGeom prst="rect">
              <a:avLst/>
            </a:prstGeom>
            <a:noFill/>
          </p:spPr>
          <p:txBody>
            <a:bodyPr wrap="square" anchor="ctr">
              <a:spAutoFit/>
            </a:bodyPr>
            <a:lstStyle/>
            <a:p>
              <a:pPr algn="ctr"/>
              <a:r>
                <a:rPr lang="en-US" sz="1300" b="1">
                  <a:latin typeface="Montserrat" panose="00000500000000000000" pitchFamily="2" charset="0"/>
                </a:rPr>
                <a:t>Business Continuity &amp; DR</a:t>
              </a:r>
            </a:p>
          </p:txBody>
        </p:sp>
      </p:grpSp>
      <p:grpSp>
        <p:nvGrpSpPr>
          <p:cNvPr id="20" name="Group 19">
            <a:extLst>
              <a:ext uri="{FF2B5EF4-FFF2-40B4-BE49-F238E27FC236}">
                <a16:creationId xmlns:a16="http://schemas.microsoft.com/office/drawing/2014/main" id="{245AC7FA-1B93-B867-3F7B-DF8B66A1D9B4}"/>
              </a:ext>
            </a:extLst>
          </p:cNvPr>
          <p:cNvGrpSpPr/>
          <p:nvPr/>
        </p:nvGrpSpPr>
        <p:grpSpPr>
          <a:xfrm>
            <a:off x="3171680" y="2929806"/>
            <a:ext cx="1918283" cy="1771108"/>
            <a:chOff x="3171680" y="2913858"/>
            <a:chExt cx="1918283" cy="1771108"/>
          </a:xfrm>
        </p:grpSpPr>
        <p:sp>
          <p:nvSpPr>
            <p:cNvPr id="24" name="Freeform: Shape 23">
              <a:extLst>
                <a:ext uri="{FF2B5EF4-FFF2-40B4-BE49-F238E27FC236}">
                  <a16:creationId xmlns:a16="http://schemas.microsoft.com/office/drawing/2014/main" id="{321C12C2-610C-872C-24DB-6B8B93D65C78}"/>
                </a:ext>
              </a:extLst>
            </p:cNvPr>
            <p:cNvSpPr>
              <a:spLocks noChangeAspect="1"/>
            </p:cNvSpPr>
            <p:nvPr/>
          </p:nvSpPr>
          <p:spPr>
            <a:xfrm>
              <a:off x="3339815" y="2913858"/>
              <a:ext cx="1582014" cy="1771108"/>
            </a:xfrm>
            <a:custGeom>
              <a:avLst/>
              <a:gdLst>
                <a:gd name="connsiteX0" fmla="*/ 600377 w 1200333"/>
                <a:gd name="connsiteY0" fmla="*/ 1 h 1343805"/>
                <a:gd name="connsiteX1" fmla="*/ 661566 w 1200333"/>
                <a:gd name="connsiteY1" fmla="*/ 14431 h 1343805"/>
                <a:gd name="connsiteX2" fmla="*/ 1117404 w 1200333"/>
                <a:gd name="connsiteY2" fmla="*/ 277764 h 1343805"/>
                <a:gd name="connsiteX3" fmla="*/ 1117404 w 1200333"/>
                <a:gd name="connsiteY3" fmla="*/ 277764 h 1343805"/>
                <a:gd name="connsiteX4" fmla="*/ 1124552 w 1200333"/>
                <a:gd name="connsiteY4" fmla="*/ 281894 h 1343805"/>
                <a:gd name="connsiteX5" fmla="*/ 1139126 w 1200333"/>
                <a:gd name="connsiteY5" fmla="*/ 290313 h 1343805"/>
                <a:gd name="connsiteX6" fmla="*/ 1200193 w 1200333"/>
                <a:gd name="connsiteY6" fmla="*/ 396084 h 1343805"/>
                <a:gd name="connsiteX7" fmla="*/ 1200333 w 1200333"/>
                <a:gd name="connsiteY7" fmla="*/ 947604 h 1343805"/>
                <a:gd name="connsiteX8" fmla="*/ 1138793 w 1200333"/>
                <a:gd name="connsiteY8" fmla="*/ 1053648 h 1343805"/>
                <a:gd name="connsiteX9" fmla="*/ 661375 w 1200333"/>
                <a:gd name="connsiteY9" fmla="*/ 1329285 h 1343805"/>
                <a:gd name="connsiteX10" fmla="*/ 538767 w 1200333"/>
                <a:gd name="connsiteY10" fmla="*/ 1329559 h 1343805"/>
                <a:gd name="connsiteX11" fmla="*/ 61208 w 1200333"/>
                <a:gd name="connsiteY11" fmla="*/ 1053677 h 1343805"/>
                <a:gd name="connsiteX12" fmla="*/ 37846 w 1200333"/>
                <a:gd name="connsiteY12" fmla="*/ 1034255 h 1343805"/>
                <a:gd name="connsiteX13" fmla="*/ 30690 w 1200333"/>
                <a:gd name="connsiteY13" fmla="*/ 1024459 h 1343805"/>
                <a:gd name="connsiteX14" fmla="*/ 18526 w 1200333"/>
                <a:gd name="connsiteY14" fmla="*/ 1007806 h 1343805"/>
                <a:gd name="connsiteX15" fmla="*/ 141 w 1200333"/>
                <a:gd name="connsiteY15" fmla="*/ 947906 h 1343805"/>
                <a:gd name="connsiteX16" fmla="*/ 0 w 1200333"/>
                <a:gd name="connsiteY16" fmla="*/ 396386 h 1343805"/>
                <a:gd name="connsiteX17" fmla="*/ 61541 w 1200333"/>
                <a:gd name="connsiteY17" fmla="*/ 290342 h 1343805"/>
                <a:gd name="connsiteX18" fmla="*/ 538959 w 1200333"/>
                <a:gd name="connsiteY18" fmla="*/ 14704 h 1343805"/>
                <a:gd name="connsiteX19" fmla="*/ 600377 w 1200333"/>
                <a:gd name="connsiteY19" fmla="*/ 1 h 134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00333" h="1343805">
                  <a:moveTo>
                    <a:pt x="600377" y="1"/>
                  </a:moveTo>
                  <a:cubicBezTo>
                    <a:pt x="622542" y="-2"/>
                    <a:pt x="644668" y="4853"/>
                    <a:pt x="661566" y="14431"/>
                  </a:cubicBezTo>
                  <a:lnTo>
                    <a:pt x="1117404" y="277764"/>
                  </a:lnTo>
                  <a:lnTo>
                    <a:pt x="1117404" y="277764"/>
                  </a:lnTo>
                  <a:lnTo>
                    <a:pt x="1124552" y="281894"/>
                  </a:lnTo>
                  <a:lnTo>
                    <a:pt x="1139126" y="290313"/>
                  </a:lnTo>
                  <a:cubicBezTo>
                    <a:pt x="1172921" y="309471"/>
                    <a:pt x="1200499" y="357239"/>
                    <a:pt x="1200193" y="396084"/>
                  </a:cubicBezTo>
                  <a:lnTo>
                    <a:pt x="1200333" y="947604"/>
                  </a:lnTo>
                  <a:cubicBezTo>
                    <a:pt x="1200026" y="986450"/>
                    <a:pt x="1172895" y="1033959"/>
                    <a:pt x="1138793" y="1053648"/>
                  </a:cubicBezTo>
                  <a:lnTo>
                    <a:pt x="661375" y="1329285"/>
                  </a:lnTo>
                  <a:cubicBezTo>
                    <a:pt x="628126" y="1348482"/>
                    <a:pt x="572562" y="1348716"/>
                    <a:pt x="538767" y="1329559"/>
                  </a:cubicBezTo>
                  <a:lnTo>
                    <a:pt x="61208" y="1053677"/>
                  </a:lnTo>
                  <a:cubicBezTo>
                    <a:pt x="52973" y="1048765"/>
                    <a:pt x="45072" y="1042095"/>
                    <a:pt x="37846" y="1034255"/>
                  </a:cubicBezTo>
                  <a:lnTo>
                    <a:pt x="30690" y="1024459"/>
                  </a:lnTo>
                  <a:lnTo>
                    <a:pt x="18526" y="1007806"/>
                  </a:lnTo>
                  <a:cubicBezTo>
                    <a:pt x="7445" y="988613"/>
                    <a:pt x="414" y="967083"/>
                    <a:pt x="141" y="947906"/>
                  </a:cubicBezTo>
                  <a:lnTo>
                    <a:pt x="0" y="396386"/>
                  </a:lnTo>
                  <a:cubicBezTo>
                    <a:pt x="307" y="357541"/>
                    <a:pt x="28291" y="309538"/>
                    <a:pt x="61541" y="290342"/>
                  </a:cubicBezTo>
                  <a:lnTo>
                    <a:pt x="538959" y="14704"/>
                  </a:lnTo>
                  <a:cubicBezTo>
                    <a:pt x="556010" y="4860"/>
                    <a:pt x="578213" y="2"/>
                    <a:pt x="600377" y="1"/>
                  </a:cubicBezTo>
                  <a:close/>
                </a:path>
              </a:pathLst>
            </a:custGeom>
            <a:solidFill>
              <a:srgbClr val="8EBDD2"/>
            </a:solidFill>
            <a:ln>
              <a:solidFill>
                <a:srgbClr val="8EBDD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00" b="1"/>
            </a:p>
          </p:txBody>
        </p:sp>
        <p:sp>
          <p:nvSpPr>
            <p:cNvPr id="25" name="TextBox 20">
              <a:extLst>
                <a:ext uri="{FF2B5EF4-FFF2-40B4-BE49-F238E27FC236}">
                  <a16:creationId xmlns:a16="http://schemas.microsoft.com/office/drawing/2014/main" id="{BE313583-27C2-FD84-48E7-DD7DC6A182EA}"/>
                </a:ext>
              </a:extLst>
            </p:cNvPr>
            <p:cNvSpPr txBox="1"/>
            <p:nvPr/>
          </p:nvSpPr>
          <p:spPr>
            <a:xfrm>
              <a:off x="3171680" y="3454064"/>
              <a:ext cx="1918283" cy="692497"/>
            </a:xfrm>
            <a:prstGeom prst="rect">
              <a:avLst/>
            </a:prstGeom>
            <a:noFill/>
          </p:spPr>
          <p:txBody>
            <a:bodyPr wrap="square">
              <a:spAutoFit/>
            </a:bodyPr>
            <a:lstStyle/>
            <a:p>
              <a:pPr algn="ctr"/>
              <a:r>
                <a:rPr lang="en-US" sz="1300" b="1">
                  <a:latin typeface="Montserrat" panose="00000500000000000000" pitchFamily="2" charset="0"/>
                </a:rPr>
                <a:t>Virtualization-Agnostic </a:t>
              </a:r>
            </a:p>
            <a:p>
              <a:pPr algn="ctr"/>
              <a:r>
                <a:rPr lang="en-US" sz="1300" b="1">
                  <a:latin typeface="Montserrat" panose="00000500000000000000" pitchFamily="2" charset="0"/>
                </a:rPr>
                <a:t>Storage</a:t>
              </a:r>
            </a:p>
          </p:txBody>
        </p:sp>
      </p:grpSp>
      <p:grpSp>
        <p:nvGrpSpPr>
          <p:cNvPr id="26" name="Group 25">
            <a:extLst>
              <a:ext uri="{FF2B5EF4-FFF2-40B4-BE49-F238E27FC236}">
                <a16:creationId xmlns:a16="http://schemas.microsoft.com/office/drawing/2014/main" id="{E7F445CD-4C78-D113-FF9F-C5A93A1CE6C1}"/>
              </a:ext>
            </a:extLst>
          </p:cNvPr>
          <p:cNvGrpSpPr/>
          <p:nvPr/>
        </p:nvGrpSpPr>
        <p:grpSpPr>
          <a:xfrm>
            <a:off x="2314530" y="1293871"/>
            <a:ext cx="1691876" cy="1771106"/>
            <a:chOff x="2314530" y="1277923"/>
            <a:chExt cx="1691876" cy="1771106"/>
          </a:xfrm>
        </p:grpSpPr>
        <p:sp>
          <p:nvSpPr>
            <p:cNvPr id="27" name="Freeform: Shape 26">
              <a:extLst>
                <a:ext uri="{FF2B5EF4-FFF2-40B4-BE49-F238E27FC236}">
                  <a16:creationId xmlns:a16="http://schemas.microsoft.com/office/drawing/2014/main" id="{1E10F07D-6A79-5785-ADC6-47E18F202808}"/>
                </a:ext>
              </a:extLst>
            </p:cNvPr>
            <p:cNvSpPr>
              <a:spLocks noChangeAspect="1"/>
            </p:cNvSpPr>
            <p:nvPr/>
          </p:nvSpPr>
          <p:spPr>
            <a:xfrm>
              <a:off x="2389840" y="1277923"/>
              <a:ext cx="1582015" cy="1771106"/>
            </a:xfrm>
            <a:custGeom>
              <a:avLst/>
              <a:gdLst>
                <a:gd name="connsiteX0" fmla="*/ 600377 w 1200333"/>
                <a:gd name="connsiteY0" fmla="*/ 1 h 1343805"/>
                <a:gd name="connsiteX1" fmla="*/ 661566 w 1200333"/>
                <a:gd name="connsiteY1" fmla="*/ 14431 h 1343805"/>
                <a:gd name="connsiteX2" fmla="*/ 1117404 w 1200333"/>
                <a:gd name="connsiteY2" fmla="*/ 277764 h 1343805"/>
                <a:gd name="connsiteX3" fmla="*/ 1117404 w 1200333"/>
                <a:gd name="connsiteY3" fmla="*/ 277764 h 1343805"/>
                <a:gd name="connsiteX4" fmla="*/ 1124552 w 1200333"/>
                <a:gd name="connsiteY4" fmla="*/ 281894 h 1343805"/>
                <a:gd name="connsiteX5" fmla="*/ 1139126 w 1200333"/>
                <a:gd name="connsiteY5" fmla="*/ 290313 h 1343805"/>
                <a:gd name="connsiteX6" fmla="*/ 1200193 w 1200333"/>
                <a:gd name="connsiteY6" fmla="*/ 396084 h 1343805"/>
                <a:gd name="connsiteX7" fmla="*/ 1200333 w 1200333"/>
                <a:gd name="connsiteY7" fmla="*/ 947604 h 1343805"/>
                <a:gd name="connsiteX8" fmla="*/ 1138793 w 1200333"/>
                <a:gd name="connsiteY8" fmla="*/ 1053648 h 1343805"/>
                <a:gd name="connsiteX9" fmla="*/ 661375 w 1200333"/>
                <a:gd name="connsiteY9" fmla="*/ 1329285 h 1343805"/>
                <a:gd name="connsiteX10" fmla="*/ 538767 w 1200333"/>
                <a:gd name="connsiteY10" fmla="*/ 1329559 h 1343805"/>
                <a:gd name="connsiteX11" fmla="*/ 61208 w 1200333"/>
                <a:gd name="connsiteY11" fmla="*/ 1053677 h 1343805"/>
                <a:gd name="connsiteX12" fmla="*/ 37846 w 1200333"/>
                <a:gd name="connsiteY12" fmla="*/ 1034255 h 1343805"/>
                <a:gd name="connsiteX13" fmla="*/ 30690 w 1200333"/>
                <a:gd name="connsiteY13" fmla="*/ 1024459 h 1343805"/>
                <a:gd name="connsiteX14" fmla="*/ 18526 w 1200333"/>
                <a:gd name="connsiteY14" fmla="*/ 1007806 h 1343805"/>
                <a:gd name="connsiteX15" fmla="*/ 141 w 1200333"/>
                <a:gd name="connsiteY15" fmla="*/ 947906 h 1343805"/>
                <a:gd name="connsiteX16" fmla="*/ 0 w 1200333"/>
                <a:gd name="connsiteY16" fmla="*/ 396386 h 1343805"/>
                <a:gd name="connsiteX17" fmla="*/ 61541 w 1200333"/>
                <a:gd name="connsiteY17" fmla="*/ 290342 h 1343805"/>
                <a:gd name="connsiteX18" fmla="*/ 538959 w 1200333"/>
                <a:gd name="connsiteY18" fmla="*/ 14704 h 1343805"/>
                <a:gd name="connsiteX19" fmla="*/ 600377 w 1200333"/>
                <a:gd name="connsiteY19" fmla="*/ 1 h 134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00333" h="1343805">
                  <a:moveTo>
                    <a:pt x="600377" y="1"/>
                  </a:moveTo>
                  <a:cubicBezTo>
                    <a:pt x="622542" y="-2"/>
                    <a:pt x="644668" y="4853"/>
                    <a:pt x="661566" y="14431"/>
                  </a:cubicBezTo>
                  <a:lnTo>
                    <a:pt x="1117404" y="277764"/>
                  </a:lnTo>
                  <a:lnTo>
                    <a:pt x="1117404" y="277764"/>
                  </a:lnTo>
                  <a:lnTo>
                    <a:pt x="1124552" y="281894"/>
                  </a:lnTo>
                  <a:lnTo>
                    <a:pt x="1139126" y="290313"/>
                  </a:lnTo>
                  <a:cubicBezTo>
                    <a:pt x="1172921" y="309471"/>
                    <a:pt x="1200499" y="357239"/>
                    <a:pt x="1200193" y="396084"/>
                  </a:cubicBezTo>
                  <a:lnTo>
                    <a:pt x="1200333" y="947604"/>
                  </a:lnTo>
                  <a:cubicBezTo>
                    <a:pt x="1200026" y="986450"/>
                    <a:pt x="1172895" y="1033959"/>
                    <a:pt x="1138793" y="1053648"/>
                  </a:cubicBezTo>
                  <a:lnTo>
                    <a:pt x="661375" y="1329285"/>
                  </a:lnTo>
                  <a:cubicBezTo>
                    <a:pt x="628126" y="1348482"/>
                    <a:pt x="572562" y="1348716"/>
                    <a:pt x="538767" y="1329559"/>
                  </a:cubicBezTo>
                  <a:lnTo>
                    <a:pt x="61208" y="1053677"/>
                  </a:lnTo>
                  <a:cubicBezTo>
                    <a:pt x="52973" y="1048765"/>
                    <a:pt x="45072" y="1042095"/>
                    <a:pt x="37846" y="1034255"/>
                  </a:cubicBezTo>
                  <a:lnTo>
                    <a:pt x="30690" y="1024459"/>
                  </a:lnTo>
                  <a:lnTo>
                    <a:pt x="18526" y="1007806"/>
                  </a:lnTo>
                  <a:cubicBezTo>
                    <a:pt x="7445" y="988613"/>
                    <a:pt x="414" y="967083"/>
                    <a:pt x="141" y="947906"/>
                  </a:cubicBezTo>
                  <a:lnTo>
                    <a:pt x="0" y="396386"/>
                  </a:lnTo>
                  <a:cubicBezTo>
                    <a:pt x="307" y="357541"/>
                    <a:pt x="28291" y="309538"/>
                    <a:pt x="61541" y="290342"/>
                  </a:cubicBezTo>
                  <a:lnTo>
                    <a:pt x="538959" y="14704"/>
                  </a:lnTo>
                  <a:cubicBezTo>
                    <a:pt x="556010" y="4860"/>
                    <a:pt x="578213" y="2"/>
                    <a:pt x="600377" y="1"/>
                  </a:cubicBezTo>
                  <a:close/>
                </a:path>
              </a:pathLst>
            </a:custGeom>
            <a:solidFill>
              <a:srgbClr val="8EBDD2"/>
            </a:solidFill>
            <a:ln>
              <a:solidFill>
                <a:srgbClr val="8EBDD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00" b="1"/>
            </a:p>
          </p:txBody>
        </p:sp>
        <p:sp>
          <p:nvSpPr>
            <p:cNvPr id="28" name="TextBox 27">
              <a:extLst>
                <a:ext uri="{FF2B5EF4-FFF2-40B4-BE49-F238E27FC236}">
                  <a16:creationId xmlns:a16="http://schemas.microsoft.com/office/drawing/2014/main" id="{4CD0F9C4-2E8C-5B5E-4CDB-7C9E47536A1E}"/>
                </a:ext>
              </a:extLst>
            </p:cNvPr>
            <p:cNvSpPr txBox="1"/>
            <p:nvPr/>
          </p:nvSpPr>
          <p:spPr>
            <a:xfrm>
              <a:off x="2314530" y="2018343"/>
              <a:ext cx="1691876" cy="292388"/>
            </a:xfrm>
            <a:prstGeom prst="rect">
              <a:avLst/>
            </a:prstGeom>
            <a:noFill/>
          </p:spPr>
          <p:txBody>
            <a:bodyPr wrap="square">
              <a:spAutoFit/>
            </a:bodyPr>
            <a:lstStyle/>
            <a:p>
              <a:pPr algn="ctr"/>
              <a:r>
                <a:rPr lang="en-US" sz="1300" b="1">
                  <a:latin typeface="Montserrat" panose="00000500000000000000" pitchFamily="2" charset="0"/>
                </a:rPr>
                <a:t>HCI</a:t>
              </a:r>
            </a:p>
          </p:txBody>
        </p:sp>
      </p:grpSp>
      <p:grpSp>
        <p:nvGrpSpPr>
          <p:cNvPr id="30" name="Group 29">
            <a:extLst>
              <a:ext uri="{FF2B5EF4-FFF2-40B4-BE49-F238E27FC236}">
                <a16:creationId xmlns:a16="http://schemas.microsoft.com/office/drawing/2014/main" id="{978A0892-24E6-677B-02EF-A3CA9499C14C}"/>
              </a:ext>
            </a:extLst>
          </p:cNvPr>
          <p:cNvGrpSpPr/>
          <p:nvPr/>
        </p:nvGrpSpPr>
        <p:grpSpPr>
          <a:xfrm>
            <a:off x="1472704" y="2929806"/>
            <a:ext cx="1582015" cy="1771108"/>
            <a:chOff x="1472704" y="2913858"/>
            <a:chExt cx="1582015" cy="1771108"/>
          </a:xfrm>
        </p:grpSpPr>
        <p:sp>
          <p:nvSpPr>
            <p:cNvPr id="36" name="Freeform: Shape 35">
              <a:extLst>
                <a:ext uri="{FF2B5EF4-FFF2-40B4-BE49-F238E27FC236}">
                  <a16:creationId xmlns:a16="http://schemas.microsoft.com/office/drawing/2014/main" id="{2CFE0992-C5CC-B5E7-969E-8180DAC3D26A}"/>
                </a:ext>
              </a:extLst>
            </p:cNvPr>
            <p:cNvSpPr>
              <a:spLocks noChangeAspect="1"/>
            </p:cNvSpPr>
            <p:nvPr/>
          </p:nvSpPr>
          <p:spPr>
            <a:xfrm>
              <a:off x="1472705" y="2913858"/>
              <a:ext cx="1582014" cy="1771108"/>
            </a:xfrm>
            <a:custGeom>
              <a:avLst/>
              <a:gdLst>
                <a:gd name="connsiteX0" fmla="*/ 600377 w 1200333"/>
                <a:gd name="connsiteY0" fmla="*/ 1 h 1343805"/>
                <a:gd name="connsiteX1" fmla="*/ 661566 w 1200333"/>
                <a:gd name="connsiteY1" fmla="*/ 14431 h 1343805"/>
                <a:gd name="connsiteX2" fmla="*/ 1117404 w 1200333"/>
                <a:gd name="connsiteY2" fmla="*/ 277764 h 1343805"/>
                <a:gd name="connsiteX3" fmla="*/ 1117404 w 1200333"/>
                <a:gd name="connsiteY3" fmla="*/ 277764 h 1343805"/>
                <a:gd name="connsiteX4" fmla="*/ 1124552 w 1200333"/>
                <a:gd name="connsiteY4" fmla="*/ 281894 h 1343805"/>
                <a:gd name="connsiteX5" fmla="*/ 1139126 w 1200333"/>
                <a:gd name="connsiteY5" fmla="*/ 290313 h 1343805"/>
                <a:gd name="connsiteX6" fmla="*/ 1200193 w 1200333"/>
                <a:gd name="connsiteY6" fmla="*/ 396084 h 1343805"/>
                <a:gd name="connsiteX7" fmla="*/ 1200333 w 1200333"/>
                <a:gd name="connsiteY7" fmla="*/ 947604 h 1343805"/>
                <a:gd name="connsiteX8" fmla="*/ 1138793 w 1200333"/>
                <a:gd name="connsiteY8" fmla="*/ 1053648 h 1343805"/>
                <a:gd name="connsiteX9" fmla="*/ 661375 w 1200333"/>
                <a:gd name="connsiteY9" fmla="*/ 1329285 h 1343805"/>
                <a:gd name="connsiteX10" fmla="*/ 538767 w 1200333"/>
                <a:gd name="connsiteY10" fmla="*/ 1329559 h 1343805"/>
                <a:gd name="connsiteX11" fmla="*/ 61208 w 1200333"/>
                <a:gd name="connsiteY11" fmla="*/ 1053677 h 1343805"/>
                <a:gd name="connsiteX12" fmla="*/ 37846 w 1200333"/>
                <a:gd name="connsiteY12" fmla="*/ 1034255 h 1343805"/>
                <a:gd name="connsiteX13" fmla="*/ 30690 w 1200333"/>
                <a:gd name="connsiteY13" fmla="*/ 1024459 h 1343805"/>
                <a:gd name="connsiteX14" fmla="*/ 18526 w 1200333"/>
                <a:gd name="connsiteY14" fmla="*/ 1007806 h 1343805"/>
                <a:gd name="connsiteX15" fmla="*/ 141 w 1200333"/>
                <a:gd name="connsiteY15" fmla="*/ 947906 h 1343805"/>
                <a:gd name="connsiteX16" fmla="*/ 0 w 1200333"/>
                <a:gd name="connsiteY16" fmla="*/ 396386 h 1343805"/>
                <a:gd name="connsiteX17" fmla="*/ 61541 w 1200333"/>
                <a:gd name="connsiteY17" fmla="*/ 290342 h 1343805"/>
                <a:gd name="connsiteX18" fmla="*/ 538959 w 1200333"/>
                <a:gd name="connsiteY18" fmla="*/ 14704 h 1343805"/>
                <a:gd name="connsiteX19" fmla="*/ 600377 w 1200333"/>
                <a:gd name="connsiteY19" fmla="*/ 1 h 134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00333" h="1343805">
                  <a:moveTo>
                    <a:pt x="600377" y="1"/>
                  </a:moveTo>
                  <a:cubicBezTo>
                    <a:pt x="622542" y="-2"/>
                    <a:pt x="644668" y="4853"/>
                    <a:pt x="661566" y="14431"/>
                  </a:cubicBezTo>
                  <a:lnTo>
                    <a:pt x="1117404" y="277764"/>
                  </a:lnTo>
                  <a:lnTo>
                    <a:pt x="1117404" y="277764"/>
                  </a:lnTo>
                  <a:lnTo>
                    <a:pt x="1124552" y="281894"/>
                  </a:lnTo>
                  <a:lnTo>
                    <a:pt x="1139126" y="290313"/>
                  </a:lnTo>
                  <a:cubicBezTo>
                    <a:pt x="1172921" y="309471"/>
                    <a:pt x="1200499" y="357239"/>
                    <a:pt x="1200193" y="396084"/>
                  </a:cubicBezTo>
                  <a:lnTo>
                    <a:pt x="1200333" y="947604"/>
                  </a:lnTo>
                  <a:cubicBezTo>
                    <a:pt x="1200026" y="986450"/>
                    <a:pt x="1172895" y="1033959"/>
                    <a:pt x="1138793" y="1053648"/>
                  </a:cubicBezTo>
                  <a:lnTo>
                    <a:pt x="661375" y="1329285"/>
                  </a:lnTo>
                  <a:cubicBezTo>
                    <a:pt x="628126" y="1348482"/>
                    <a:pt x="572562" y="1348716"/>
                    <a:pt x="538767" y="1329559"/>
                  </a:cubicBezTo>
                  <a:lnTo>
                    <a:pt x="61208" y="1053677"/>
                  </a:lnTo>
                  <a:cubicBezTo>
                    <a:pt x="52973" y="1048765"/>
                    <a:pt x="45072" y="1042095"/>
                    <a:pt x="37846" y="1034255"/>
                  </a:cubicBezTo>
                  <a:lnTo>
                    <a:pt x="30690" y="1024459"/>
                  </a:lnTo>
                  <a:lnTo>
                    <a:pt x="18526" y="1007806"/>
                  </a:lnTo>
                  <a:cubicBezTo>
                    <a:pt x="7445" y="988613"/>
                    <a:pt x="414" y="967083"/>
                    <a:pt x="141" y="947906"/>
                  </a:cubicBezTo>
                  <a:lnTo>
                    <a:pt x="0" y="396386"/>
                  </a:lnTo>
                  <a:cubicBezTo>
                    <a:pt x="307" y="357541"/>
                    <a:pt x="28291" y="309538"/>
                    <a:pt x="61541" y="290342"/>
                  </a:cubicBezTo>
                  <a:lnTo>
                    <a:pt x="538959" y="14704"/>
                  </a:lnTo>
                  <a:cubicBezTo>
                    <a:pt x="556010" y="4860"/>
                    <a:pt x="578213" y="2"/>
                    <a:pt x="600377" y="1"/>
                  </a:cubicBezTo>
                  <a:close/>
                </a:path>
              </a:pathLst>
            </a:custGeom>
            <a:solidFill>
              <a:srgbClr val="8EBDD2"/>
            </a:solidFill>
            <a:ln>
              <a:solidFill>
                <a:srgbClr val="8EBDD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00" b="1"/>
            </a:p>
          </p:txBody>
        </p:sp>
        <p:sp>
          <p:nvSpPr>
            <p:cNvPr id="37" name="TextBox 20">
              <a:extLst>
                <a:ext uri="{FF2B5EF4-FFF2-40B4-BE49-F238E27FC236}">
                  <a16:creationId xmlns:a16="http://schemas.microsoft.com/office/drawing/2014/main" id="{53C8022F-0B39-B0DB-C7E5-F0BDDDD8CC8C}"/>
                </a:ext>
              </a:extLst>
            </p:cNvPr>
            <p:cNvSpPr txBox="1"/>
            <p:nvPr/>
          </p:nvSpPr>
          <p:spPr>
            <a:xfrm>
              <a:off x="1472704" y="3553189"/>
              <a:ext cx="1582015" cy="492443"/>
            </a:xfrm>
            <a:prstGeom prst="rect">
              <a:avLst/>
            </a:prstGeom>
            <a:noFill/>
          </p:spPr>
          <p:txBody>
            <a:bodyPr wrap="square">
              <a:spAutoFit/>
            </a:bodyPr>
            <a:lstStyle/>
            <a:p>
              <a:pPr algn="ctr"/>
              <a:r>
                <a:rPr lang="en-US" sz="1300" b="1">
                  <a:latin typeface="Montserrat" panose="00000500000000000000" pitchFamily="2" charset="0"/>
                </a:rPr>
                <a:t>Container Storage </a:t>
              </a:r>
            </a:p>
          </p:txBody>
        </p:sp>
      </p:grpSp>
      <p:grpSp>
        <p:nvGrpSpPr>
          <p:cNvPr id="38" name="Group 37">
            <a:extLst>
              <a:ext uri="{FF2B5EF4-FFF2-40B4-BE49-F238E27FC236}">
                <a16:creationId xmlns:a16="http://schemas.microsoft.com/office/drawing/2014/main" id="{063A88C6-5116-27CD-99E8-C5F135C5F7DB}"/>
              </a:ext>
            </a:extLst>
          </p:cNvPr>
          <p:cNvGrpSpPr/>
          <p:nvPr/>
        </p:nvGrpSpPr>
        <p:grpSpPr>
          <a:xfrm>
            <a:off x="6047425" y="1293871"/>
            <a:ext cx="1737945" cy="1771105"/>
            <a:chOff x="6047425" y="1293871"/>
            <a:chExt cx="1737945" cy="1771105"/>
          </a:xfrm>
        </p:grpSpPr>
        <p:grpSp>
          <p:nvGrpSpPr>
            <p:cNvPr id="39" name="Group 38">
              <a:extLst>
                <a:ext uri="{FF2B5EF4-FFF2-40B4-BE49-F238E27FC236}">
                  <a16:creationId xmlns:a16="http://schemas.microsoft.com/office/drawing/2014/main" id="{A8A902E4-E820-0CC8-4D43-5581A5443497}"/>
                </a:ext>
              </a:extLst>
            </p:cNvPr>
            <p:cNvGrpSpPr/>
            <p:nvPr/>
          </p:nvGrpSpPr>
          <p:grpSpPr>
            <a:xfrm>
              <a:off x="6047425" y="1293871"/>
              <a:ext cx="1737945" cy="1771105"/>
              <a:chOff x="6047425" y="1277923"/>
              <a:chExt cx="1737945" cy="1771105"/>
            </a:xfrm>
          </p:grpSpPr>
          <p:sp>
            <p:nvSpPr>
              <p:cNvPr id="41" name="Freeform: Shape 40">
                <a:extLst>
                  <a:ext uri="{FF2B5EF4-FFF2-40B4-BE49-F238E27FC236}">
                    <a16:creationId xmlns:a16="http://schemas.microsoft.com/office/drawing/2014/main" id="{8F186667-3FBF-8FA8-BEB3-6E7ABAC0F703}"/>
                  </a:ext>
                </a:extLst>
              </p:cNvPr>
              <p:cNvSpPr>
                <a:spLocks noChangeAspect="1"/>
              </p:cNvSpPr>
              <p:nvPr/>
            </p:nvSpPr>
            <p:spPr>
              <a:xfrm>
                <a:off x="6125390" y="1277923"/>
                <a:ext cx="1582014" cy="1771105"/>
              </a:xfrm>
              <a:custGeom>
                <a:avLst/>
                <a:gdLst>
                  <a:gd name="connsiteX0" fmla="*/ 600377 w 1200333"/>
                  <a:gd name="connsiteY0" fmla="*/ 1 h 1343805"/>
                  <a:gd name="connsiteX1" fmla="*/ 661566 w 1200333"/>
                  <a:gd name="connsiteY1" fmla="*/ 14431 h 1343805"/>
                  <a:gd name="connsiteX2" fmla="*/ 1117404 w 1200333"/>
                  <a:gd name="connsiteY2" fmla="*/ 277764 h 1343805"/>
                  <a:gd name="connsiteX3" fmla="*/ 1117404 w 1200333"/>
                  <a:gd name="connsiteY3" fmla="*/ 277764 h 1343805"/>
                  <a:gd name="connsiteX4" fmla="*/ 1124552 w 1200333"/>
                  <a:gd name="connsiteY4" fmla="*/ 281894 h 1343805"/>
                  <a:gd name="connsiteX5" fmla="*/ 1139126 w 1200333"/>
                  <a:gd name="connsiteY5" fmla="*/ 290313 h 1343805"/>
                  <a:gd name="connsiteX6" fmla="*/ 1200193 w 1200333"/>
                  <a:gd name="connsiteY6" fmla="*/ 396084 h 1343805"/>
                  <a:gd name="connsiteX7" fmla="*/ 1200333 w 1200333"/>
                  <a:gd name="connsiteY7" fmla="*/ 947604 h 1343805"/>
                  <a:gd name="connsiteX8" fmla="*/ 1138793 w 1200333"/>
                  <a:gd name="connsiteY8" fmla="*/ 1053648 h 1343805"/>
                  <a:gd name="connsiteX9" fmla="*/ 661375 w 1200333"/>
                  <a:gd name="connsiteY9" fmla="*/ 1329285 h 1343805"/>
                  <a:gd name="connsiteX10" fmla="*/ 538767 w 1200333"/>
                  <a:gd name="connsiteY10" fmla="*/ 1329559 h 1343805"/>
                  <a:gd name="connsiteX11" fmla="*/ 61208 w 1200333"/>
                  <a:gd name="connsiteY11" fmla="*/ 1053677 h 1343805"/>
                  <a:gd name="connsiteX12" fmla="*/ 37846 w 1200333"/>
                  <a:gd name="connsiteY12" fmla="*/ 1034255 h 1343805"/>
                  <a:gd name="connsiteX13" fmla="*/ 30690 w 1200333"/>
                  <a:gd name="connsiteY13" fmla="*/ 1024459 h 1343805"/>
                  <a:gd name="connsiteX14" fmla="*/ 18526 w 1200333"/>
                  <a:gd name="connsiteY14" fmla="*/ 1007806 h 1343805"/>
                  <a:gd name="connsiteX15" fmla="*/ 141 w 1200333"/>
                  <a:gd name="connsiteY15" fmla="*/ 947906 h 1343805"/>
                  <a:gd name="connsiteX16" fmla="*/ 0 w 1200333"/>
                  <a:gd name="connsiteY16" fmla="*/ 396386 h 1343805"/>
                  <a:gd name="connsiteX17" fmla="*/ 61541 w 1200333"/>
                  <a:gd name="connsiteY17" fmla="*/ 290342 h 1343805"/>
                  <a:gd name="connsiteX18" fmla="*/ 538959 w 1200333"/>
                  <a:gd name="connsiteY18" fmla="*/ 14704 h 1343805"/>
                  <a:gd name="connsiteX19" fmla="*/ 600377 w 1200333"/>
                  <a:gd name="connsiteY19" fmla="*/ 1 h 134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00333" h="1343805">
                    <a:moveTo>
                      <a:pt x="600377" y="1"/>
                    </a:moveTo>
                    <a:cubicBezTo>
                      <a:pt x="622542" y="-2"/>
                      <a:pt x="644668" y="4853"/>
                      <a:pt x="661566" y="14431"/>
                    </a:cubicBezTo>
                    <a:lnTo>
                      <a:pt x="1117404" y="277764"/>
                    </a:lnTo>
                    <a:lnTo>
                      <a:pt x="1117404" y="277764"/>
                    </a:lnTo>
                    <a:lnTo>
                      <a:pt x="1124552" y="281894"/>
                    </a:lnTo>
                    <a:lnTo>
                      <a:pt x="1139126" y="290313"/>
                    </a:lnTo>
                    <a:cubicBezTo>
                      <a:pt x="1172921" y="309471"/>
                      <a:pt x="1200499" y="357239"/>
                      <a:pt x="1200193" y="396084"/>
                    </a:cubicBezTo>
                    <a:lnTo>
                      <a:pt x="1200333" y="947604"/>
                    </a:lnTo>
                    <a:cubicBezTo>
                      <a:pt x="1200026" y="986450"/>
                      <a:pt x="1172895" y="1033959"/>
                      <a:pt x="1138793" y="1053648"/>
                    </a:cubicBezTo>
                    <a:lnTo>
                      <a:pt x="661375" y="1329285"/>
                    </a:lnTo>
                    <a:cubicBezTo>
                      <a:pt x="628126" y="1348482"/>
                      <a:pt x="572562" y="1348716"/>
                      <a:pt x="538767" y="1329559"/>
                    </a:cubicBezTo>
                    <a:lnTo>
                      <a:pt x="61208" y="1053677"/>
                    </a:lnTo>
                    <a:cubicBezTo>
                      <a:pt x="52973" y="1048765"/>
                      <a:pt x="45072" y="1042095"/>
                      <a:pt x="37846" y="1034255"/>
                    </a:cubicBezTo>
                    <a:lnTo>
                      <a:pt x="30690" y="1024459"/>
                    </a:lnTo>
                    <a:lnTo>
                      <a:pt x="18526" y="1007806"/>
                    </a:lnTo>
                    <a:cubicBezTo>
                      <a:pt x="7445" y="988613"/>
                      <a:pt x="414" y="967083"/>
                      <a:pt x="141" y="947906"/>
                    </a:cubicBezTo>
                    <a:lnTo>
                      <a:pt x="0" y="396386"/>
                    </a:lnTo>
                    <a:cubicBezTo>
                      <a:pt x="307" y="357541"/>
                      <a:pt x="28291" y="309538"/>
                      <a:pt x="61541" y="290342"/>
                    </a:cubicBezTo>
                    <a:lnTo>
                      <a:pt x="538959" y="14704"/>
                    </a:lnTo>
                    <a:cubicBezTo>
                      <a:pt x="556010" y="4860"/>
                      <a:pt x="578213" y="2"/>
                      <a:pt x="600377" y="1"/>
                    </a:cubicBezTo>
                    <a:close/>
                  </a:path>
                </a:pathLst>
              </a:custGeom>
              <a:solidFill>
                <a:srgbClr val="BECFD8"/>
              </a:solidFill>
              <a:ln>
                <a:solidFill>
                  <a:srgbClr val="BECFD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00" b="1"/>
              </a:p>
            </p:txBody>
          </p:sp>
          <p:sp>
            <p:nvSpPr>
              <p:cNvPr id="42" name="TextBox 11">
                <a:extLst>
                  <a:ext uri="{FF2B5EF4-FFF2-40B4-BE49-F238E27FC236}">
                    <a16:creationId xmlns:a16="http://schemas.microsoft.com/office/drawing/2014/main" id="{06DD4A50-A8EA-DFA7-ED88-F38F75204893}"/>
                  </a:ext>
                </a:extLst>
              </p:cNvPr>
              <p:cNvSpPr txBox="1"/>
              <p:nvPr/>
            </p:nvSpPr>
            <p:spPr>
              <a:xfrm>
                <a:off x="6047425" y="2017281"/>
                <a:ext cx="1737945" cy="292388"/>
              </a:xfrm>
              <a:prstGeom prst="rect">
                <a:avLst/>
              </a:prstGeom>
              <a:noFill/>
            </p:spPr>
            <p:txBody>
              <a:bodyPr wrap="square">
                <a:spAutoFit/>
              </a:bodyPr>
              <a:lstStyle/>
              <a:p>
                <a:pPr algn="ctr"/>
                <a:r>
                  <a:rPr lang="en-US" sz="1300" b="1">
                    <a:latin typeface="Montserrat" panose="00000500000000000000" pitchFamily="2" charset="0"/>
                  </a:rPr>
                  <a:t>Cybersecurity</a:t>
                </a:r>
              </a:p>
            </p:txBody>
          </p:sp>
        </p:grpSp>
        <p:pic>
          <p:nvPicPr>
            <p:cNvPr id="40" name="Graphic 19">
              <a:extLst>
                <a:ext uri="{FF2B5EF4-FFF2-40B4-BE49-F238E27FC236}">
                  <a16:creationId xmlns:a16="http://schemas.microsoft.com/office/drawing/2014/main" id="{A5765C80-196C-17FC-0222-6E41E59D9D1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Effect>
                        <a14:saturation sat="66000"/>
                      </a14:imgEffect>
                      <a14:imgEffect>
                        <a14:brightnessContrast contrast="20000"/>
                      </a14:imgEffect>
                    </a14:imgLayer>
                  </a14:imgProps>
                </a:ext>
              </a:extLst>
            </a:blip>
            <a:srcRect l="8483" t="27849" r="7410" b="32312"/>
            <a:stretch/>
          </p:blipFill>
          <p:spPr>
            <a:xfrm>
              <a:off x="7218335" y="2337069"/>
              <a:ext cx="565971" cy="268088"/>
            </a:xfrm>
            <a:custGeom>
              <a:avLst/>
              <a:gdLst>
                <a:gd name="connsiteX0" fmla="*/ 1333 w 5142857"/>
                <a:gd name="connsiteY0" fmla="*/ 1333 h 5142857"/>
                <a:gd name="connsiteX1" fmla="*/ 5144190 w 5142857"/>
                <a:gd name="connsiteY1" fmla="*/ 1333 h 5142857"/>
                <a:gd name="connsiteX2" fmla="*/ 5144190 w 5142857"/>
                <a:gd name="connsiteY2" fmla="*/ 5144190 h 5142857"/>
                <a:gd name="connsiteX3" fmla="*/ 1333 w 5142857"/>
                <a:gd name="connsiteY3" fmla="*/ 5144190 h 5142857"/>
              </a:gdLst>
              <a:ahLst/>
              <a:cxnLst>
                <a:cxn ang="0">
                  <a:pos x="connsiteX0" y="connsiteY0"/>
                </a:cxn>
                <a:cxn ang="0">
                  <a:pos x="connsiteX1" y="connsiteY1"/>
                </a:cxn>
                <a:cxn ang="0">
                  <a:pos x="connsiteX2" y="connsiteY2"/>
                </a:cxn>
                <a:cxn ang="0">
                  <a:pos x="connsiteX3" y="connsiteY3"/>
                </a:cxn>
              </a:cxnLst>
              <a:rect l="l" t="t" r="r" b="b"/>
              <a:pathLst>
                <a:path w="5142857" h="5142857">
                  <a:moveTo>
                    <a:pt x="1333" y="1333"/>
                  </a:moveTo>
                  <a:lnTo>
                    <a:pt x="5144190" y="1333"/>
                  </a:lnTo>
                  <a:lnTo>
                    <a:pt x="5144190" y="5144190"/>
                  </a:lnTo>
                  <a:lnTo>
                    <a:pt x="1333" y="5144190"/>
                  </a:lnTo>
                  <a:close/>
                </a:path>
              </a:pathLst>
            </a:custGeom>
          </p:spPr>
        </p:pic>
      </p:grpSp>
      <p:grpSp>
        <p:nvGrpSpPr>
          <p:cNvPr id="45" name="Group 44">
            <a:extLst>
              <a:ext uri="{FF2B5EF4-FFF2-40B4-BE49-F238E27FC236}">
                <a16:creationId xmlns:a16="http://schemas.microsoft.com/office/drawing/2014/main" id="{381AABAA-029C-A99A-FFF9-037812EFF793}"/>
              </a:ext>
            </a:extLst>
          </p:cNvPr>
          <p:cNvGrpSpPr/>
          <p:nvPr/>
        </p:nvGrpSpPr>
        <p:grpSpPr>
          <a:xfrm>
            <a:off x="5140031" y="2929806"/>
            <a:ext cx="1741969" cy="1771106"/>
            <a:chOff x="5140031" y="2929806"/>
            <a:chExt cx="1741969" cy="1771106"/>
          </a:xfrm>
        </p:grpSpPr>
        <p:grpSp>
          <p:nvGrpSpPr>
            <p:cNvPr id="46" name="Group 45">
              <a:extLst>
                <a:ext uri="{FF2B5EF4-FFF2-40B4-BE49-F238E27FC236}">
                  <a16:creationId xmlns:a16="http://schemas.microsoft.com/office/drawing/2014/main" id="{F09EB995-7ECB-2EAC-C851-9E018E13FA4E}"/>
                </a:ext>
              </a:extLst>
            </p:cNvPr>
            <p:cNvGrpSpPr/>
            <p:nvPr/>
          </p:nvGrpSpPr>
          <p:grpSpPr>
            <a:xfrm>
              <a:off x="5140031" y="2929806"/>
              <a:ext cx="1711015" cy="1771106"/>
              <a:chOff x="5140031" y="2913858"/>
              <a:chExt cx="1711015" cy="1771106"/>
            </a:xfrm>
          </p:grpSpPr>
          <p:sp>
            <p:nvSpPr>
              <p:cNvPr id="48" name="Freeform: Shape 47">
                <a:extLst>
                  <a:ext uri="{FF2B5EF4-FFF2-40B4-BE49-F238E27FC236}">
                    <a16:creationId xmlns:a16="http://schemas.microsoft.com/office/drawing/2014/main" id="{280ECD41-BD0A-A64F-8295-96494DA1D0F1}"/>
                  </a:ext>
                </a:extLst>
              </p:cNvPr>
              <p:cNvSpPr>
                <a:spLocks noChangeAspect="1"/>
              </p:cNvSpPr>
              <p:nvPr/>
            </p:nvSpPr>
            <p:spPr>
              <a:xfrm>
                <a:off x="5204531" y="2913858"/>
                <a:ext cx="1582014" cy="1771106"/>
              </a:xfrm>
              <a:custGeom>
                <a:avLst/>
                <a:gdLst>
                  <a:gd name="connsiteX0" fmla="*/ 600377 w 1200333"/>
                  <a:gd name="connsiteY0" fmla="*/ 1 h 1343805"/>
                  <a:gd name="connsiteX1" fmla="*/ 661566 w 1200333"/>
                  <a:gd name="connsiteY1" fmla="*/ 14431 h 1343805"/>
                  <a:gd name="connsiteX2" fmla="*/ 1117404 w 1200333"/>
                  <a:gd name="connsiteY2" fmla="*/ 277764 h 1343805"/>
                  <a:gd name="connsiteX3" fmla="*/ 1117404 w 1200333"/>
                  <a:gd name="connsiteY3" fmla="*/ 277764 h 1343805"/>
                  <a:gd name="connsiteX4" fmla="*/ 1124552 w 1200333"/>
                  <a:gd name="connsiteY4" fmla="*/ 281894 h 1343805"/>
                  <a:gd name="connsiteX5" fmla="*/ 1139126 w 1200333"/>
                  <a:gd name="connsiteY5" fmla="*/ 290313 h 1343805"/>
                  <a:gd name="connsiteX6" fmla="*/ 1200193 w 1200333"/>
                  <a:gd name="connsiteY6" fmla="*/ 396084 h 1343805"/>
                  <a:gd name="connsiteX7" fmla="*/ 1200333 w 1200333"/>
                  <a:gd name="connsiteY7" fmla="*/ 947604 h 1343805"/>
                  <a:gd name="connsiteX8" fmla="*/ 1138793 w 1200333"/>
                  <a:gd name="connsiteY8" fmla="*/ 1053648 h 1343805"/>
                  <a:gd name="connsiteX9" fmla="*/ 661375 w 1200333"/>
                  <a:gd name="connsiteY9" fmla="*/ 1329285 h 1343805"/>
                  <a:gd name="connsiteX10" fmla="*/ 538767 w 1200333"/>
                  <a:gd name="connsiteY10" fmla="*/ 1329559 h 1343805"/>
                  <a:gd name="connsiteX11" fmla="*/ 61208 w 1200333"/>
                  <a:gd name="connsiteY11" fmla="*/ 1053677 h 1343805"/>
                  <a:gd name="connsiteX12" fmla="*/ 37846 w 1200333"/>
                  <a:gd name="connsiteY12" fmla="*/ 1034255 h 1343805"/>
                  <a:gd name="connsiteX13" fmla="*/ 30690 w 1200333"/>
                  <a:gd name="connsiteY13" fmla="*/ 1024459 h 1343805"/>
                  <a:gd name="connsiteX14" fmla="*/ 18526 w 1200333"/>
                  <a:gd name="connsiteY14" fmla="*/ 1007806 h 1343805"/>
                  <a:gd name="connsiteX15" fmla="*/ 141 w 1200333"/>
                  <a:gd name="connsiteY15" fmla="*/ 947906 h 1343805"/>
                  <a:gd name="connsiteX16" fmla="*/ 0 w 1200333"/>
                  <a:gd name="connsiteY16" fmla="*/ 396386 h 1343805"/>
                  <a:gd name="connsiteX17" fmla="*/ 61541 w 1200333"/>
                  <a:gd name="connsiteY17" fmla="*/ 290342 h 1343805"/>
                  <a:gd name="connsiteX18" fmla="*/ 538959 w 1200333"/>
                  <a:gd name="connsiteY18" fmla="*/ 14704 h 1343805"/>
                  <a:gd name="connsiteX19" fmla="*/ 600377 w 1200333"/>
                  <a:gd name="connsiteY19" fmla="*/ 1 h 134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00333" h="1343805">
                    <a:moveTo>
                      <a:pt x="600377" y="1"/>
                    </a:moveTo>
                    <a:cubicBezTo>
                      <a:pt x="622542" y="-2"/>
                      <a:pt x="644668" y="4853"/>
                      <a:pt x="661566" y="14431"/>
                    </a:cubicBezTo>
                    <a:lnTo>
                      <a:pt x="1117404" y="277764"/>
                    </a:lnTo>
                    <a:lnTo>
                      <a:pt x="1117404" y="277764"/>
                    </a:lnTo>
                    <a:lnTo>
                      <a:pt x="1124552" y="281894"/>
                    </a:lnTo>
                    <a:lnTo>
                      <a:pt x="1139126" y="290313"/>
                    </a:lnTo>
                    <a:cubicBezTo>
                      <a:pt x="1172921" y="309471"/>
                      <a:pt x="1200499" y="357239"/>
                      <a:pt x="1200193" y="396084"/>
                    </a:cubicBezTo>
                    <a:lnTo>
                      <a:pt x="1200333" y="947604"/>
                    </a:lnTo>
                    <a:cubicBezTo>
                      <a:pt x="1200026" y="986450"/>
                      <a:pt x="1172895" y="1033959"/>
                      <a:pt x="1138793" y="1053648"/>
                    </a:cubicBezTo>
                    <a:lnTo>
                      <a:pt x="661375" y="1329285"/>
                    </a:lnTo>
                    <a:cubicBezTo>
                      <a:pt x="628126" y="1348482"/>
                      <a:pt x="572562" y="1348716"/>
                      <a:pt x="538767" y="1329559"/>
                    </a:cubicBezTo>
                    <a:lnTo>
                      <a:pt x="61208" y="1053677"/>
                    </a:lnTo>
                    <a:cubicBezTo>
                      <a:pt x="52973" y="1048765"/>
                      <a:pt x="45072" y="1042095"/>
                      <a:pt x="37846" y="1034255"/>
                    </a:cubicBezTo>
                    <a:lnTo>
                      <a:pt x="30690" y="1024459"/>
                    </a:lnTo>
                    <a:lnTo>
                      <a:pt x="18526" y="1007806"/>
                    </a:lnTo>
                    <a:cubicBezTo>
                      <a:pt x="7445" y="988613"/>
                      <a:pt x="414" y="967083"/>
                      <a:pt x="141" y="947906"/>
                    </a:cubicBezTo>
                    <a:lnTo>
                      <a:pt x="0" y="396386"/>
                    </a:lnTo>
                    <a:cubicBezTo>
                      <a:pt x="307" y="357541"/>
                      <a:pt x="28291" y="309538"/>
                      <a:pt x="61541" y="290342"/>
                    </a:cubicBezTo>
                    <a:lnTo>
                      <a:pt x="538959" y="14704"/>
                    </a:lnTo>
                    <a:cubicBezTo>
                      <a:pt x="556010" y="4860"/>
                      <a:pt x="578213" y="2"/>
                      <a:pt x="600377" y="1"/>
                    </a:cubicBezTo>
                    <a:close/>
                  </a:path>
                </a:pathLst>
              </a:custGeom>
              <a:solidFill>
                <a:srgbClr val="BECFD8"/>
              </a:solidFill>
              <a:ln>
                <a:solidFill>
                  <a:srgbClr val="BECFD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00" b="1"/>
              </a:p>
            </p:txBody>
          </p:sp>
          <p:sp>
            <p:nvSpPr>
              <p:cNvPr id="49" name="TextBox 20">
                <a:extLst>
                  <a:ext uri="{FF2B5EF4-FFF2-40B4-BE49-F238E27FC236}">
                    <a16:creationId xmlns:a16="http://schemas.microsoft.com/office/drawing/2014/main" id="{69AD46CC-F28C-6B01-F6F8-792A7CA22D08}"/>
                  </a:ext>
                </a:extLst>
              </p:cNvPr>
              <p:cNvSpPr txBox="1"/>
              <p:nvPr/>
            </p:nvSpPr>
            <p:spPr>
              <a:xfrm>
                <a:off x="5140031" y="3534579"/>
                <a:ext cx="1711015" cy="492443"/>
              </a:xfrm>
              <a:prstGeom prst="rect">
                <a:avLst/>
              </a:prstGeom>
              <a:noFill/>
            </p:spPr>
            <p:txBody>
              <a:bodyPr wrap="square">
                <a:spAutoFit/>
              </a:bodyPr>
              <a:lstStyle/>
              <a:p>
                <a:pPr algn="ctr"/>
                <a:r>
                  <a:rPr lang="en-US" sz="1300" b="1">
                    <a:latin typeface="Montserrat" panose="00000500000000000000" pitchFamily="2" charset="0"/>
                  </a:rPr>
                  <a:t>Secure Edge</a:t>
                </a:r>
              </a:p>
              <a:p>
                <a:pPr algn="ctr"/>
                <a:r>
                  <a:rPr lang="en-US" sz="1300" b="1">
                    <a:latin typeface="Montserrat" panose="00000500000000000000" pitchFamily="2" charset="0"/>
                  </a:rPr>
                  <a:t>&amp; ROBO</a:t>
                </a:r>
              </a:p>
            </p:txBody>
          </p:sp>
        </p:grpSp>
        <p:pic>
          <p:nvPicPr>
            <p:cNvPr id="47" name="Graphic 19">
              <a:extLst>
                <a:ext uri="{FF2B5EF4-FFF2-40B4-BE49-F238E27FC236}">
                  <a16:creationId xmlns:a16="http://schemas.microsoft.com/office/drawing/2014/main" id="{D2F4348A-5296-9F5A-C86C-2FF1B3C2539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Effect>
                        <a14:saturation sat="66000"/>
                      </a14:imgEffect>
                      <a14:imgEffect>
                        <a14:brightnessContrast contrast="20000"/>
                      </a14:imgEffect>
                    </a14:imgLayer>
                  </a14:imgProps>
                </a:ext>
              </a:extLst>
            </a:blip>
            <a:srcRect l="8483" t="27849" r="7410" b="32312"/>
            <a:stretch/>
          </p:blipFill>
          <p:spPr>
            <a:xfrm>
              <a:off x="6316029" y="4003100"/>
              <a:ext cx="565971" cy="268088"/>
            </a:xfrm>
            <a:custGeom>
              <a:avLst/>
              <a:gdLst>
                <a:gd name="connsiteX0" fmla="*/ 1333 w 5142857"/>
                <a:gd name="connsiteY0" fmla="*/ 1333 h 5142857"/>
                <a:gd name="connsiteX1" fmla="*/ 5144190 w 5142857"/>
                <a:gd name="connsiteY1" fmla="*/ 1333 h 5142857"/>
                <a:gd name="connsiteX2" fmla="*/ 5144190 w 5142857"/>
                <a:gd name="connsiteY2" fmla="*/ 5144190 h 5142857"/>
                <a:gd name="connsiteX3" fmla="*/ 1333 w 5142857"/>
                <a:gd name="connsiteY3" fmla="*/ 5144190 h 5142857"/>
              </a:gdLst>
              <a:ahLst/>
              <a:cxnLst>
                <a:cxn ang="0">
                  <a:pos x="connsiteX0" y="connsiteY0"/>
                </a:cxn>
                <a:cxn ang="0">
                  <a:pos x="connsiteX1" y="connsiteY1"/>
                </a:cxn>
                <a:cxn ang="0">
                  <a:pos x="connsiteX2" y="connsiteY2"/>
                </a:cxn>
                <a:cxn ang="0">
                  <a:pos x="connsiteX3" y="connsiteY3"/>
                </a:cxn>
              </a:cxnLst>
              <a:rect l="l" t="t" r="r" b="b"/>
              <a:pathLst>
                <a:path w="5142857" h="5142857">
                  <a:moveTo>
                    <a:pt x="1333" y="1333"/>
                  </a:moveTo>
                  <a:lnTo>
                    <a:pt x="5144190" y="1333"/>
                  </a:lnTo>
                  <a:lnTo>
                    <a:pt x="5144190" y="5144190"/>
                  </a:lnTo>
                  <a:lnTo>
                    <a:pt x="1333" y="5144190"/>
                  </a:lnTo>
                  <a:close/>
                </a:path>
              </a:pathLst>
            </a:custGeom>
          </p:spPr>
        </p:pic>
      </p:grpSp>
      <p:grpSp>
        <p:nvGrpSpPr>
          <p:cNvPr id="50" name="Group 49">
            <a:extLst>
              <a:ext uri="{FF2B5EF4-FFF2-40B4-BE49-F238E27FC236}">
                <a16:creationId xmlns:a16="http://schemas.microsoft.com/office/drawing/2014/main" id="{2AC3FD95-FDBE-01BE-B546-40C4D86CBD09}"/>
              </a:ext>
            </a:extLst>
          </p:cNvPr>
          <p:cNvGrpSpPr/>
          <p:nvPr/>
        </p:nvGrpSpPr>
        <p:grpSpPr>
          <a:xfrm>
            <a:off x="7063852" y="2929806"/>
            <a:ext cx="1677905" cy="1771106"/>
            <a:chOff x="7063852" y="2929806"/>
            <a:chExt cx="1677905" cy="1771106"/>
          </a:xfrm>
        </p:grpSpPr>
        <p:grpSp>
          <p:nvGrpSpPr>
            <p:cNvPr id="52" name="Group 51">
              <a:extLst>
                <a:ext uri="{FF2B5EF4-FFF2-40B4-BE49-F238E27FC236}">
                  <a16:creationId xmlns:a16="http://schemas.microsoft.com/office/drawing/2014/main" id="{7E2AB97E-E065-7E56-22E9-2D91E9DEA312}"/>
                </a:ext>
              </a:extLst>
            </p:cNvPr>
            <p:cNvGrpSpPr/>
            <p:nvPr/>
          </p:nvGrpSpPr>
          <p:grpSpPr>
            <a:xfrm>
              <a:off x="7063852" y="2929806"/>
              <a:ext cx="1582014" cy="1771106"/>
              <a:chOff x="7063852" y="2913858"/>
              <a:chExt cx="1582014" cy="1771106"/>
            </a:xfrm>
          </p:grpSpPr>
          <p:sp>
            <p:nvSpPr>
              <p:cNvPr id="54" name="Freeform: Shape 53">
                <a:extLst>
                  <a:ext uri="{FF2B5EF4-FFF2-40B4-BE49-F238E27FC236}">
                    <a16:creationId xmlns:a16="http://schemas.microsoft.com/office/drawing/2014/main" id="{40002BD4-E2A2-0BA8-8AFB-FD66F3389A38}"/>
                  </a:ext>
                </a:extLst>
              </p:cNvPr>
              <p:cNvSpPr>
                <a:spLocks noChangeAspect="1"/>
              </p:cNvSpPr>
              <p:nvPr/>
            </p:nvSpPr>
            <p:spPr>
              <a:xfrm>
                <a:off x="7063852" y="2913858"/>
                <a:ext cx="1582014" cy="1771106"/>
              </a:xfrm>
              <a:custGeom>
                <a:avLst/>
                <a:gdLst>
                  <a:gd name="connsiteX0" fmla="*/ 600377 w 1200333"/>
                  <a:gd name="connsiteY0" fmla="*/ 1 h 1343805"/>
                  <a:gd name="connsiteX1" fmla="*/ 661566 w 1200333"/>
                  <a:gd name="connsiteY1" fmla="*/ 14431 h 1343805"/>
                  <a:gd name="connsiteX2" fmla="*/ 1117404 w 1200333"/>
                  <a:gd name="connsiteY2" fmla="*/ 277764 h 1343805"/>
                  <a:gd name="connsiteX3" fmla="*/ 1117404 w 1200333"/>
                  <a:gd name="connsiteY3" fmla="*/ 277764 h 1343805"/>
                  <a:gd name="connsiteX4" fmla="*/ 1124552 w 1200333"/>
                  <a:gd name="connsiteY4" fmla="*/ 281894 h 1343805"/>
                  <a:gd name="connsiteX5" fmla="*/ 1139126 w 1200333"/>
                  <a:gd name="connsiteY5" fmla="*/ 290313 h 1343805"/>
                  <a:gd name="connsiteX6" fmla="*/ 1200193 w 1200333"/>
                  <a:gd name="connsiteY6" fmla="*/ 396084 h 1343805"/>
                  <a:gd name="connsiteX7" fmla="*/ 1200333 w 1200333"/>
                  <a:gd name="connsiteY7" fmla="*/ 947604 h 1343805"/>
                  <a:gd name="connsiteX8" fmla="*/ 1138793 w 1200333"/>
                  <a:gd name="connsiteY8" fmla="*/ 1053648 h 1343805"/>
                  <a:gd name="connsiteX9" fmla="*/ 661375 w 1200333"/>
                  <a:gd name="connsiteY9" fmla="*/ 1329285 h 1343805"/>
                  <a:gd name="connsiteX10" fmla="*/ 538767 w 1200333"/>
                  <a:gd name="connsiteY10" fmla="*/ 1329559 h 1343805"/>
                  <a:gd name="connsiteX11" fmla="*/ 61208 w 1200333"/>
                  <a:gd name="connsiteY11" fmla="*/ 1053677 h 1343805"/>
                  <a:gd name="connsiteX12" fmla="*/ 37846 w 1200333"/>
                  <a:gd name="connsiteY12" fmla="*/ 1034255 h 1343805"/>
                  <a:gd name="connsiteX13" fmla="*/ 30690 w 1200333"/>
                  <a:gd name="connsiteY13" fmla="*/ 1024459 h 1343805"/>
                  <a:gd name="connsiteX14" fmla="*/ 18526 w 1200333"/>
                  <a:gd name="connsiteY14" fmla="*/ 1007806 h 1343805"/>
                  <a:gd name="connsiteX15" fmla="*/ 141 w 1200333"/>
                  <a:gd name="connsiteY15" fmla="*/ 947906 h 1343805"/>
                  <a:gd name="connsiteX16" fmla="*/ 0 w 1200333"/>
                  <a:gd name="connsiteY16" fmla="*/ 396386 h 1343805"/>
                  <a:gd name="connsiteX17" fmla="*/ 61541 w 1200333"/>
                  <a:gd name="connsiteY17" fmla="*/ 290342 h 1343805"/>
                  <a:gd name="connsiteX18" fmla="*/ 538959 w 1200333"/>
                  <a:gd name="connsiteY18" fmla="*/ 14704 h 1343805"/>
                  <a:gd name="connsiteX19" fmla="*/ 600377 w 1200333"/>
                  <a:gd name="connsiteY19" fmla="*/ 1 h 134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00333" h="1343805">
                    <a:moveTo>
                      <a:pt x="600377" y="1"/>
                    </a:moveTo>
                    <a:cubicBezTo>
                      <a:pt x="622542" y="-2"/>
                      <a:pt x="644668" y="4853"/>
                      <a:pt x="661566" y="14431"/>
                    </a:cubicBezTo>
                    <a:lnTo>
                      <a:pt x="1117404" y="277764"/>
                    </a:lnTo>
                    <a:lnTo>
                      <a:pt x="1117404" y="277764"/>
                    </a:lnTo>
                    <a:lnTo>
                      <a:pt x="1124552" y="281894"/>
                    </a:lnTo>
                    <a:lnTo>
                      <a:pt x="1139126" y="290313"/>
                    </a:lnTo>
                    <a:cubicBezTo>
                      <a:pt x="1172921" y="309471"/>
                      <a:pt x="1200499" y="357239"/>
                      <a:pt x="1200193" y="396084"/>
                    </a:cubicBezTo>
                    <a:lnTo>
                      <a:pt x="1200333" y="947604"/>
                    </a:lnTo>
                    <a:cubicBezTo>
                      <a:pt x="1200026" y="986450"/>
                      <a:pt x="1172895" y="1033959"/>
                      <a:pt x="1138793" y="1053648"/>
                    </a:cubicBezTo>
                    <a:lnTo>
                      <a:pt x="661375" y="1329285"/>
                    </a:lnTo>
                    <a:cubicBezTo>
                      <a:pt x="628126" y="1348482"/>
                      <a:pt x="572562" y="1348716"/>
                      <a:pt x="538767" y="1329559"/>
                    </a:cubicBezTo>
                    <a:lnTo>
                      <a:pt x="61208" y="1053677"/>
                    </a:lnTo>
                    <a:cubicBezTo>
                      <a:pt x="52973" y="1048765"/>
                      <a:pt x="45072" y="1042095"/>
                      <a:pt x="37846" y="1034255"/>
                    </a:cubicBezTo>
                    <a:lnTo>
                      <a:pt x="30690" y="1024459"/>
                    </a:lnTo>
                    <a:lnTo>
                      <a:pt x="18526" y="1007806"/>
                    </a:lnTo>
                    <a:cubicBezTo>
                      <a:pt x="7445" y="988613"/>
                      <a:pt x="414" y="967083"/>
                      <a:pt x="141" y="947906"/>
                    </a:cubicBezTo>
                    <a:lnTo>
                      <a:pt x="0" y="396386"/>
                    </a:lnTo>
                    <a:cubicBezTo>
                      <a:pt x="307" y="357541"/>
                      <a:pt x="28291" y="309538"/>
                      <a:pt x="61541" y="290342"/>
                    </a:cubicBezTo>
                    <a:lnTo>
                      <a:pt x="538959" y="14704"/>
                    </a:lnTo>
                    <a:cubicBezTo>
                      <a:pt x="556010" y="4860"/>
                      <a:pt x="578213" y="2"/>
                      <a:pt x="600377" y="1"/>
                    </a:cubicBezTo>
                    <a:close/>
                  </a:path>
                </a:pathLst>
              </a:custGeom>
              <a:solidFill>
                <a:srgbClr val="BECFD8"/>
              </a:solidFill>
              <a:ln>
                <a:solidFill>
                  <a:srgbClr val="BECFD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00" b="1"/>
              </a:p>
            </p:txBody>
          </p:sp>
          <p:sp>
            <p:nvSpPr>
              <p:cNvPr id="55" name="TextBox 20">
                <a:extLst>
                  <a:ext uri="{FF2B5EF4-FFF2-40B4-BE49-F238E27FC236}">
                    <a16:creationId xmlns:a16="http://schemas.microsoft.com/office/drawing/2014/main" id="{9FE085C2-7C51-7397-1DB0-654EAAB0F514}"/>
                  </a:ext>
                </a:extLst>
              </p:cNvPr>
              <p:cNvSpPr txBox="1"/>
              <p:nvPr/>
            </p:nvSpPr>
            <p:spPr>
              <a:xfrm>
                <a:off x="7063852" y="3534579"/>
                <a:ext cx="1582014" cy="492443"/>
              </a:xfrm>
              <a:prstGeom prst="rect">
                <a:avLst/>
              </a:prstGeom>
              <a:noFill/>
            </p:spPr>
            <p:txBody>
              <a:bodyPr wrap="square">
                <a:spAutoFit/>
              </a:bodyPr>
              <a:lstStyle/>
              <a:p>
                <a:pPr algn="ctr"/>
                <a:r>
                  <a:rPr lang="en-US" sz="1300" b="1">
                    <a:latin typeface="Montserrat" panose="00000500000000000000" pitchFamily="2" charset="0"/>
                  </a:rPr>
                  <a:t>AI-Enabled</a:t>
                </a:r>
              </a:p>
              <a:p>
                <a:pPr algn="ctr"/>
                <a:r>
                  <a:rPr lang="en-US" sz="1300" b="1">
                    <a:latin typeface="Montserrat" panose="00000500000000000000" pitchFamily="2" charset="0"/>
                  </a:rPr>
                  <a:t>Storage</a:t>
                </a:r>
              </a:p>
            </p:txBody>
          </p:sp>
        </p:grpSp>
        <p:pic>
          <p:nvPicPr>
            <p:cNvPr id="53" name="Graphic 19">
              <a:extLst>
                <a:ext uri="{FF2B5EF4-FFF2-40B4-BE49-F238E27FC236}">
                  <a16:creationId xmlns:a16="http://schemas.microsoft.com/office/drawing/2014/main" id="{042261E9-C198-165E-BCE0-7645CADB06F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Effect>
                        <a14:saturation sat="66000"/>
                      </a14:imgEffect>
                      <a14:imgEffect>
                        <a14:brightnessContrast contrast="20000"/>
                      </a14:imgEffect>
                    </a14:imgLayer>
                  </a14:imgProps>
                </a:ext>
              </a:extLst>
            </a:blip>
            <a:srcRect l="8483" t="27849" r="7410" b="32312"/>
            <a:stretch/>
          </p:blipFill>
          <p:spPr>
            <a:xfrm>
              <a:off x="8175786" y="4003100"/>
              <a:ext cx="565971" cy="268088"/>
            </a:xfrm>
            <a:custGeom>
              <a:avLst/>
              <a:gdLst>
                <a:gd name="connsiteX0" fmla="*/ 1333 w 5142857"/>
                <a:gd name="connsiteY0" fmla="*/ 1333 h 5142857"/>
                <a:gd name="connsiteX1" fmla="*/ 5144190 w 5142857"/>
                <a:gd name="connsiteY1" fmla="*/ 1333 h 5142857"/>
                <a:gd name="connsiteX2" fmla="*/ 5144190 w 5142857"/>
                <a:gd name="connsiteY2" fmla="*/ 5144190 h 5142857"/>
                <a:gd name="connsiteX3" fmla="*/ 1333 w 5142857"/>
                <a:gd name="connsiteY3" fmla="*/ 5144190 h 5142857"/>
              </a:gdLst>
              <a:ahLst/>
              <a:cxnLst>
                <a:cxn ang="0">
                  <a:pos x="connsiteX0" y="connsiteY0"/>
                </a:cxn>
                <a:cxn ang="0">
                  <a:pos x="connsiteX1" y="connsiteY1"/>
                </a:cxn>
                <a:cxn ang="0">
                  <a:pos x="connsiteX2" y="connsiteY2"/>
                </a:cxn>
                <a:cxn ang="0">
                  <a:pos x="connsiteX3" y="connsiteY3"/>
                </a:cxn>
              </a:cxnLst>
              <a:rect l="l" t="t" r="r" b="b"/>
              <a:pathLst>
                <a:path w="5142857" h="5142857">
                  <a:moveTo>
                    <a:pt x="1333" y="1333"/>
                  </a:moveTo>
                  <a:lnTo>
                    <a:pt x="5144190" y="1333"/>
                  </a:lnTo>
                  <a:lnTo>
                    <a:pt x="5144190" y="5144190"/>
                  </a:lnTo>
                  <a:lnTo>
                    <a:pt x="1333" y="5144190"/>
                  </a:lnTo>
                  <a:close/>
                </a:path>
              </a:pathLst>
            </a:custGeom>
          </p:spPr>
        </p:pic>
      </p:grpSp>
    </p:spTree>
    <p:extLst>
      <p:ext uri="{BB962C8B-B14F-4D97-AF65-F5344CB8AC3E}">
        <p14:creationId xmlns:p14="http://schemas.microsoft.com/office/powerpoint/2010/main" val="17192349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16" fill="hold" nodeType="afterEffect">
                                  <p:stCondLst>
                                    <p:cond delay="250"/>
                                  </p:stCondLst>
                                  <p:childTnLst>
                                    <p:set>
                                      <p:cBhvr>
                                        <p:cTn id="11" dur="1" fill="hold">
                                          <p:stCondLst>
                                            <p:cond delay="0"/>
                                          </p:stCondLst>
                                        </p:cTn>
                                        <p:tgtEl>
                                          <p:spTgt spid="45"/>
                                        </p:tgtEl>
                                        <p:attrNameLst>
                                          <p:attrName>style.visibility</p:attrName>
                                        </p:attrNameLst>
                                      </p:cBhvr>
                                      <p:to>
                                        <p:strVal val="visible"/>
                                      </p:to>
                                    </p:set>
                                    <p:anim calcmode="lin" valueType="num">
                                      <p:cBhvr>
                                        <p:cTn id="12" dur="1000" fill="hold"/>
                                        <p:tgtEl>
                                          <p:spTgt spid="45"/>
                                        </p:tgtEl>
                                        <p:attrNameLst>
                                          <p:attrName>ppt_w</p:attrName>
                                        </p:attrNameLst>
                                      </p:cBhvr>
                                      <p:tavLst>
                                        <p:tav tm="0">
                                          <p:val>
                                            <p:fltVal val="0"/>
                                          </p:val>
                                        </p:tav>
                                        <p:tav tm="100000">
                                          <p:val>
                                            <p:strVal val="#ppt_w"/>
                                          </p:val>
                                        </p:tav>
                                      </p:tavLst>
                                    </p:anim>
                                    <p:anim calcmode="lin" valueType="num">
                                      <p:cBhvr>
                                        <p:cTn id="13" dur="1000" fill="hold"/>
                                        <p:tgtEl>
                                          <p:spTgt spid="45"/>
                                        </p:tgtEl>
                                        <p:attrNameLst>
                                          <p:attrName>ppt_h</p:attrName>
                                        </p:attrNameLst>
                                      </p:cBhvr>
                                      <p:tavLst>
                                        <p:tav tm="0">
                                          <p:val>
                                            <p:fltVal val="0"/>
                                          </p:val>
                                        </p:tav>
                                        <p:tav tm="100000">
                                          <p:val>
                                            <p:strVal val="#ppt_h"/>
                                          </p:val>
                                        </p:tav>
                                      </p:tavLst>
                                    </p:anim>
                                  </p:childTnLst>
                                </p:cTn>
                              </p:par>
                            </p:childTnLst>
                          </p:cTn>
                        </p:par>
                        <p:par>
                          <p:cTn id="14" fill="hold">
                            <p:stCondLst>
                              <p:cond delay="2250"/>
                            </p:stCondLst>
                            <p:childTnLst>
                              <p:par>
                                <p:cTn id="15" presetID="23" presetClass="entr" presetSubtype="16" fill="hold" nodeType="afterEffect">
                                  <p:stCondLst>
                                    <p:cond delay="250"/>
                                  </p:stCondLst>
                                  <p:childTnLst>
                                    <p:set>
                                      <p:cBhvr>
                                        <p:cTn id="16" dur="1" fill="hold">
                                          <p:stCondLst>
                                            <p:cond delay="0"/>
                                          </p:stCondLst>
                                        </p:cTn>
                                        <p:tgtEl>
                                          <p:spTgt spid="50"/>
                                        </p:tgtEl>
                                        <p:attrNameLst>
                                          <p:attrName>style.visibility</p:attrName>
                                        </p:attrNameLst>
                                      </p:cBhvr>
                                      <p:to>
                                        <p:strVal val="visible"/>
                                      </p:to>
                                    </p:set>
                                    <p:anim calcmode="lin" valueType="num">
                                      <p:cBhvr>
                                        <p:cTn id="17" dur="1000" fill="hold"/>
                                        <p:tgtEl>
                                          <p:spTgt spid="50"/>
                                        </p:tgtEl>
                                        <p:attrNameLst>
                                          <p:attrName>ppt_w</p:attrName>
                                        </p:attrNameLst>
                                      </p:cBhvr>
                                      <p:tavLst>
                                        <p:tav tm="0">
                                          <p:val>
                                            <p:fltVal val="0"/>
                                          </p:val>
                                        </p:tav>
                                        <p:tav tm="100000">
                                          <p:val>
                                            <p:strVal val="#ppt_w"/>
                                          </p:val>
                                        </p:tav>
                                      </p:tavLst>
                                    </p:anim>
                                    <p:anim calcmode="lin" valueType="num">
                                      <p:cBhvr>
                                        <p:cTn id="18" dur="1000" fill="hold"/>
                                        <p:tgtEl>
                                          <p:spTgt spid="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048BDD-326A-ADBC-22B3-6DD2F07DC5AA}"/>
              </a:ext>
            </a:extLst>
          </p:cNvPr>
          <p:cNvSpPr>
            <a:spLocks noGrp="1"/>
          </p:cNvSpPr>
          <p:nvPr>
            <p:ph type="title"/>
          </p:nvPr>
        </p:nvSpPr>
        <p:spPr/>
        <p:txBody>
          <a:bodyPr vert="horz" wrap="square" lIns="68580" tIns="34290" rIns="68580" bIns="34290" numCol="1" rtlCol="0" anchor="ctr" anchorCtr="0" compatLnSpc="1">
            <a:prstTxWarp prst="textNoShape">
              <a:avLst/>
            </a:prstTxWarp>
            <a:normAutofit/>
          </a:bodyPr>
          <a:lstStyle/>
          <a:p>
            <a:r>
              <a:rPr lang="en-US" dirty="0"/>
              <a:t>NIS 2 </a:t>
            </a:r>
            <a:r>
              <a:rPr lang="en-US" dirty="0">
                <a:solidFill>
                  <a:srgbClr val="00BCBC"/>
                </a:solidFill>
              </a:rPr>
              <a:t>on European Customers </a:t>
            </a:r>
          </a:p>
        </p:txBody>
      </p:sp>
      <p:sp>
        <p:nvSpPr>
          <p:cNvPr id="8" name="TextBox 7">
            <a:extLst>
              <a:ext uri="{FF2B5EF4-FFF2-40B4-BE49-F238E27FC236}">
                <a16:creationId xmlns:a16="http://schemas.microsoft.com/office/drawing/2014/main" id="{911ADEE1-9481-A978-9024-361991D3B614}"/>
              </a:ext>
            </a:extLst>
          </p:cNvPr>
          <p:cNvSpPr txBox="1"/>
          <p:nvPr/>
        </p:nvSpPr>
        <p:spPr>
          <a:xfrm>
            <a:off x="6315552" y="2066293"/>
            <a:ext cx="2407077" cy="1323439"/>
          </a:xfrm>
          <a:prstGeom prst="rect">
            <a:avLst/>
          </a:prstGeom>
          <a:noFill/>
        </p:spPr>
        <p:txBody>
          <a:bodyPr wrap="square" rtlCol="0">
            <a:spAutoFit/>
          </a:bodyPr>
          <a:lstStyle/>
          <a:p>
            <a:pPr algn="ctr"/>
            <a:r>
              <a:rPr lang="en-US" sz="2000">
                <a:latin typeface="Calibri" panose="020F0502020204030204" pitchFamily="34" charset="0"/>
                <a:cs typeface="Calibri" panose="020F0502020204030204" pitchFamily="34" charset="0"/>
              </a:rPr>
              <a:t>Is your organization impacted by the upcoming NIS 2 Directive in the EU?</a:t>
            </a:r>
          </a:p>
        </p:txBody>
      </p:sp>
      <p:sp>
        <p:nvSpPr>
          <p:cNvPr id="9" name="TextBox 8">
            <a:extLst>
              <a:ext uri="{FF2B5EF4-FFF2-40B4-BE49-F238E27FC236}">
                <a16:creationId xmlns:a16="http://schemas.microsoft.com/office/drawing/2014/main" id="{C9DC28EA-6CF5-4298-2C72-FBDBD13D8F4C}"/>
              </a:ext>
            </a:extLst>
          </p:cNvPr>
          <p:cNvSpPr txBox="1"/>
          <p:nvPr/>
        </p:nvSpPr>
        <p:spPr>
          <a:xfrm>
            <a:off x="311496" y="1758516"/>
            <a:ext cx="2726138" cy="1938992"/>
          </a:xfrm>
          <a:prstGeom prst="rect">
            <a:avLst/>
          </a:prstGeom>
          <a:noFill/>
        </p:spPr>
        <p:txBody>
          <a:bodyPr wrap="square" rtlCol="0">
            <a:spAutoFit/>
          </a:bodyPr>
          <a:lstStyle>
            <a:defPPr>
              <a:defRPr lang="en-US"/>
            </a:defPPr>
            <a:lvl1pPr algn="ctr">
              <a:defRPr sz="2000">
                <a:latin typeface="Calibri" panose="020F0502020204030204" pitchFamily="34" charset="0"/>
                <a:cs typeface="Calibri" panose="020F0502020204030204" pitchFamily="34" charset="0"/>
              </a:defRPr>
            </a:lvl1pPr>
          </a:lstStyle>
          <a:p>
            <a:r>
              <a:rPr lang="en-US"/>
              <a:t>EU member states are now implementing NIS 2 into their national laws and organizations are working on becoming NIS 2 compliant</a:t>
            </a:r>
          </a:p>
        </p:txBody>
      </p:sp>
      <p:pic>
        <p:nvPicPr>
          <p:cNvPr id="13" name="Graphic 12" descr="Line arrow: Counter-clockwise curve with solid fill">
            <a:extLst>
              <a:ext uri="{FF2B5EF4-FFF2-40B4-BE49-F238E27FC236}">
                <a16:creationId xmlns:a16="http://schemas.microsoft.com/office/drawing/2014/main" id="{6DE12D76-930E-19B9-9704-75E7978998A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8375851">
            <a:off x="5753673" y="1382158"/>
            <a:ext cx="914400" cy="914400"/>
          </a:xfrm>
          <a:prstGeom prst="rect">
            <a:avLst/>
          </a:prstGeom>
        </p:spPr>
      </p:pic>
      <p:grpSp>
        <p:nvGrpSpPr>
          <p:cNvPr id="21" name="Group 20">
            <a:extLst>
              <a:ext uri="{FF2B5EF4-FFF2-40B4-BE49-F238E27FC236}">
                <a16:creationId xmlns:a16="http://schemas.microsoft.com/office/drawing/2014/main" id="{ABD9E5E6-6908-3342-7838-BDDD2E389A17}"/>
              </a:ext>
            </a:extLst>
          </p:cNvPr>
          <p:cNvGrpSpPr/>
          <p:nvPr/>
        </p:nvGrpSpPr>
        <p:grpSpPr>
          <a:xfrm>
            <a:off x="1744327" y="1066621"/>
            <a:ext cx="5822550" cy="3678792"/>
            <a:chOff x="1744327" y="1066621"/>
            <a:chExt cx="5822550" cy="3678792"/>
          </a:xfrm>
        </p:grpSpPr>
        <p:graphicFrame>
          <p:nvGraphicFramePr>
            <p:cNvPr id="39" name="Chart 38">
              <a:extLst>
                <a:ext uri="{FF2B5EF4-FFF2-40B4-BE49-F238E27FC236}">
                  <a16:creationId xmlns:a16="http://schemas.microsoft.com/office/drawing/2014/main" id="{4C1DE1EC-51D6-265F-9FFE-3AEF88ABB1C6}"/>
                </a:ext>
              </a:extLst>
            </p:cNvPr>
            <p:cNvGraphicFramePr/>
            <p:nvPr/>
          </p:nvGraphicFramePr>
          <p:xfrm>
            <a:off x="1744327" y="1066621"/>
            <a:ext cx="5822550" cy="3678792"/>
          </p:xfrm>
          <a:graphic>
            <a:graphicData uri="http://schemas.openxmlformats.org/drawingml/2006/chart">
              <c:chart xmlns:c="http://schemas.openxmlformats.org/drawingml/2006/chart" xmlns:r="http://schemas.openxmlformats.org/officeDocument/2006/relationships" r:id="rId4"/>
            </a:graphicData>
          </a:graphic>
        </p:graphicFrame>
        <p:sp>
          <p:nvSpPr>
            <p:cNvPr id="43" name="Freeform: Shape 42">
              <a:extLst>
                <a:ext uri="{FF2B5EF4-FFF2-40B4-BE49-F238E27FC236}">
                  <a16:creationId xmlns:a16="http://schemas.microsoft.com/office/drawing/2014/main" id="{551853C2-6103-945A-44C7-BEE672CE5908}"/>
                </a:ext>
              </a:extLst>
            </p:cNvPr>
            <p:cNvSpPr/>
            <p:nvPr/>
          </p:nvSpPr>
          <p:spPr>
            <a:xfrm>
              <a:off x="4330940" y="2387959"/>
              <a:ext cx="650738" cy="650738"/>
            </a:xfrm>
            <a:custGeom>
              <a:avLst/>
              <a:gdLst>
                <a:gd name="connsiteX0" fmla="*/ 650739 w 650738"/>
                <a:gd name="connsiteY0" fmla="*/ 325369 h 650738"/>
                <a:gd name="connsiteX1" fmla="*/ 325369 w 650738"/>
                <a:gd name="connsiteY1" fmla="*/ 650739 h 650738"/>
                <a:gd name="connsiteX2" fmla="*/ 0 w 650738"/>
                <a:gd name="connsiteY2" fmla="*/ 325369 h 650738"/>
                <a:gd name="connsiteX3" fmla="*/ 325369 w 650738"/>
                <a:gd name="connsiteY3" fmla="*/ 0 h 650738"/>
                <a:gd name="connsiteX4" fmla="*/ 650739 w 650738"/>
                <a:gd name="connsiteY4" fmla="*/ 325369 h 650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738" h="650738">
                  <a:moveTo>
                    <a:pt x="650739" y="325369"/>
                  </a:moveTo>
                  <a:cubicBezTo>
                    <a:pt x="650739" y="505066"/>
                    <a:pt x="505066" y="650739"/>
                    <a:pt x="325369" y="650739"/>
                  </a:cubicBezTo>
                  <a:cubicBezTo>
                    <a:pt x="145673" y="650739"/>
                    <a:pt x="0" y="505066"/>
                    <a:pt x="0" y="325369"/>
                  </a:cubicBezTo>
                  <a:cubicBezTo>
                    <a:pt x="0" y="145673"/>
                    <a:pt x="145673" y="0"/>
                    <a:pt x="325369" y="0"/>
                  </a:cubicBezTo>
                  <a:cubicBezTo>
                    <a:pt x="505066" y="0"/>
                    <a:pt x="650739" y="145673"/>
                    <a:pt x="650739" y="325369"/>
                  </a:cubicBezTo>
                  <a:close/>
                </a:path>
              </a:pathLst>
            </a:custGeom>
            <a:solidFill>
              <a:schemeClr val="tx1"/>
            </a:solidFill>
            <a:ln w="1353" cap="flat">
              <a:noFill/>
              <a:prstDash val="solid"/>
              <a:miter/>
            </a:ln>
            <a:effectLst>
              <a:outerShdw blurRad="63500" sx="102000" sy="102000" algn="ctr" rotWithShape="0">
                <a:prstClr val="black">
                  <a:alpha val="40000"/>
                </a:prstClr>
              </a:outerShdw>
            </a:effectLst>
          </p:spPr>
          <p:txBody>
            <a:bodyPr rtlCol="0" anchor="ctr"/>
            <a:lstStyle/>
            <a:p>
              <a:endParaRPr lang="en-US" b="1"/>
            </a:p>
          </p:txBody>
        </p:sp>
        <p:pic>
          <p:nvPicPr>
            <p:cNvPr id="44" name="Graphic 43" descr="Shield Tick with solid fill">
              <a:extLst>
                <a:ext uri="{FF2B5EF4-FFF2-40B4-BE49-F238E27FC236}">
                  <a16:creationId xmlns:a16="http://schemas.microsoft.com/office/drawing/2014/main" id="{9DEE4DC7-919D-9074-AF13-259D2FB95A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98971" y="2449640"/>
              <a:ext cx="514677" cy="514677"/>
            </a:xfrm>
            <a:prstGeom prst="rect">
              <a:avLst/>
            </a:prstGeom>
          </p:spPr>
        </p:pic>
      </p:grpSp>
      <p:sp>
        <p:nvSpPr>
          <p:cNvPr id="2" name="Slide Number Placeholder 1">
            <a:extLst>
              <a:ext uri="{FF2B5EF4-FFF2-40B4-BE49-F238E27FC236}">
                <a16:creationId xmlns:a16="http://schemas.microsoft.com/office/drawing/2014/main" id="{4915C3F5-CADF-B597-A538-E5BC15D2CAE5}"/>
              </a:ext>
            </a:extLst>
          </p:cNvPr>
          <p:cNvSpPr>
            <a:spLocks noGrp="1"/>
          </p:cNvSpPr>
          <p:nvPr>
            <p:ph type="sldNum" sz="quarter" idx="4"/>
          </p:nvPr>
        </p:nvSpPr>
        <p:spPr>
          <a:xfrm>
            <a:off x="7117325" y="4929607"/>
            <a:ext cx="1905000" cy="159544"/>
          </a:xfrm>
        </p:spPr>
        <p:txBody>
          <a:bodyPr/>
          <a:lstStyle/>
          <a:p>
            <a:pPr>
              <a:defRPr/>
            </a:pPr>
            <a:fld id="{992F9679-0466-4B45-903C-6A8B75B5D3DF}" type="slidenum">
              <a:rPr lang="en-US" smtClean="0"/>
              <a:pPr>
                <a:defRPr/>
              </a:pPr>
              <a:t>11</a:t>
            </a:fld>
            <a:endParaRPr lang="en-US"/>
          </a:p>
        </p:txBody>
      </p:sp>
    </p:spTree>
    <p:extLst>
      <p:ext uri="{BB962C8B-B14F-4D97-AF65-F5344CB8AC3E}">
        <p14:creationId xmlns:p14="http://schemas.microsoft.com/office/powerpoint/2010/main" val="399437154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DDF5A53-4C80-8033-F703-9B9D91D2DE94}"/>
              </a:ext>
            </a:extLst>
          </p:cNvPr>
          <p:cNvSpPr txBox="1"/>
          <p:nvPr/>
        </p:nvSpPr>
        <p:spPr>
          <a:xfrm>
            <a:off x="791159" y="82659"/>
            <a:ext cx="7561682" cy="646479"/>
          </a:xfrm>
          <a:prstGeom prst="rect">
            <a:avLst/>
          </a:prstGeom>
          <a:noFill/>
          <a:ln w="9525">
            <a:noFill/>
            <a:miter lim="800000"/>
            <a:headEnd/>
            <a:tailEnd/>
          </a:ln>
        </p:spPr>
        <p:txBody>
          <a:bodyPr vert="horz" wrap="square" lIns="68580" tIns="34290" rIns="68580" bIns="34290" numCol="1" rtlCol="0" anchor="ctr" anchorCtr="0" compatLnSpc="1">
            <a:prstTxWarp prst="textNoShape">
              <a:avLst/>
            </a:prstTxWarp>
            <a:normAutofit/>
          </a:bodyPr>
          <a:lstStyle>
            <a:lvl1pPr algn="ctr" eaLnBrk="1" hangingPunct="1">
              <a:lnSpc>
                <a:spcPct val="100000"/>
              </a:lnSpc>
              <a:defRPr lang="en-US" sz="3400" b="1" i="0">
                <a:solidFill>
                  <a:srgbClr val="00BCBC"/>
                </a:solidFill>
                <a:latin typeface="Calibri" panose="020F0502020204030204" pitchFamily="34" charset="0"/>
                <a:cs typeface="Calibri" panose="020F0502020204030204" pitchFamily="34" charset="0"/>
              </a:defRPr>
            </a:lvl1pPr>
            <a:lvl2pPr eaLnBrk="1" hangingPunct="1">
              <a:defRPr sz="3500" b="1">
                <a:solidFill>
                  <a:srgbClr val="DA1D08"/>
                </a:solidFill>
                <a:latin typeface="Arial" charset="0"/>
              </a:defRPr>
            </a:lvl2pPr>
            <a:lvl3pPr eaLnBrk="1" hangingPunct="1">
              <a:defRPr sz="3500" b="1">
                <a:solidFill>
                  <a:srgbClr val="DA1D08"/>
                </a:solidFill>
                <a:latin typeface="Arial" charset="0"/>
              </a:defRPr>
            </a:lvl3pPr>
            <a:lvl4pPr eaLnBrk="1" hangingPunct="1">
              <a:defRPr sz="3500" b="1">
                <a:solidFill>
                  <a:srgbClr val="DA1D08"/>
                </a:solidFill>
                <a:latin typeface="Arial" charset="0"/>
              </a:defRPr>
            </a:lvl4pPr>
            <a:lvl5pPr eaLnBrk="1" hangingPunct="1">
              <a:defRPr sz="3500" b="1">
                <a:solidFill>
                  <a:srgbClr val="DA1D08"/>
                </a:solidFill>
                <a:latin typeface="Arial" charset="0"/>
              </a:defRPr>
            </a:lvl5pPr>
            <a:lvl6pPr marL="457200" fontAlgn="base">
              <a:spcBef>
                <a:spcPct val="0"/>
              </a:spcBef>
              <a:spcAft>
                <a:spcPct val="0"/>
              </a:spcAft>
              <a:defRPr sz="3000">
                <a:solidFill>
                  <a:schemeClr val="bg1"/>
                </a:solidFill>
                <a:latin typeface="Arial" charset="0"/>
              </a:defRPr>
            </a:lvl6pPr>
            <a:lvl7pPr marL="914400" fontAlgn="base">
              <a:spcBef>
                <a:spcPct val="0"/>
              </a:spcBef>
              <a:spcAft>
                <a:spcPct val="0"/>
              </a:spcAft>
              <a:defRPr sz="3000">
                <a:solidFill>
                  <a:schemeClr val="bg1"/>
                </a:solidFill>
                <a:latin typeface="Arial" charset="0"/>
              </a:defRPr>
            </a:lvl7pPr>
            <a:lvl8pPr marL="1371600" fontAlgn="base">
              <a:spcBef>
                <a:spcPct val="0"/>
              </a:spcBef>
              <a:spcAft>
                <a:spcPct val="0"/>
              </a:spcAft>
              <a:defRPr sz="3000">
                <a:solidFill>
                  <a:schemeClr val="bg1"/>
                </a:solidFill>
                <a:latin typeface="Arial" charset="0"/>
              </a:defRPr>
            </a:lvl8pPr>
            <a:lvl9pPr marL="1828800" fontAlgn="base">
              <a:spcBef>
                <a:spcPct val="0"/>
              </a:spcBef>
              <a:spcAft>
                <a:spcPct val="0"/>
              </a:spcAft>
              <a:defRPr sz="3000">
                <a:solidFill>
                  <a:schemeClr val="bg1"/>
                </a:solidFill>
                <a:latin typeface="Arial" charset="0"/>
              </a:defRPr>
            </a:lvl9pPr>
          </a:lstStyle>
          <a:p>
            <a:r>
              <a:rPr lang="en-US" b="0"/>
              <a:t>Business Sectors Impacted by NIS 2</a:t>
            </a:r>
          </a:p>
        </p:txBody>
      </p:sp>
      <p:grpSp>
        <p:nvGrpSpPr>
          <p:cNvPr id="8" name="Group 7">
            <a:extLst>
              <a:ext uri="{FF2B5EF4-FFF2-40B4-BE49-F238E27FC236}">
                <a16:creationId xmlns:a16="http://schemas.microsoft.com/office/drawing/2014/main" id="{26D6B283-87DF-3B6C-CE1B-9266349C540E}"/>
              </a:ext>
            </a:extLst>
          </p:cNvPr>
          <p:cNvGrpSpPr/>
          <p:nvPr/>
        </p:nvGrpSpPr>
        <p:grpSpPr>
          <a:xfrm>
            <a:off x="1324559" y="799410"/>
            <a:ext cx="6494882" cy="4069475"/>
            <a:chOff x="1414463" y="814002"/>
            <a:chExt cx="6494882" cy="4069475"/>
          </a:xfrm>
        </p:grpSpPr>
        <p:pic>
          <p:nvPicPr>
            <p:cNvPr id="4" name="Graphic 3">
              <a:extLst>
                <a:ext uri="{FF2B5EF4-FFF2-40B4-BE49-F238E27FC236}">
                  <a16:creationId xmlns:a16="http://schemas.microsoft.com/office/drawing/2014/main" id="{17942546-6335-D1C4-E61D-4558080C8BDF}"/>
                </a:ext>
              </a:extLst>
            </p:cNvPr>
            <p:cNvPicPr>
              <a:picLocks noChangeAspect="1"/>
            </p:cNvPicPr>
            <p:nvPr/>
          </p:nvPicPr>
          <p:blipFill>
            <a:blip r:embed="rId3">
              <a:extLst>
                <a:ext uri="{96DAC541-7B7A-43D3-8B79-37D633B846F1}">
                  <asvg:svgBlip xmlns:asvg="http://schemas.microsoft.com/office/drawing/2016/SVG/main" r:embed="rId4"/>
                </a:ext>
              </a:extLst>
            </a:blip>
            <a:srcRect t="49654"/>
            <a:stretch/>
          </p:blipFill>
          <p:spPr>
            <a:xfrm>
              <a:off x="1414463" y="2782111"/>
              <a:ext cx="6494882" cy="2101366"/>
            </a:xfrm>
            <a:prstGeom prst="rect">
              <a:avLst/>
            </a:prstGeom>
          </p:spPr>
        </p:pic>
        <p:pic>
          <p:nvPicPr>
            <p:cNvPr id="7" name="Graphic 6">
              <a:extLst>
                <a:ext uri="{FF2B5EF4-FFF2-40B4-BE49-F238E27FC236}">
                  <a16:creationId xmlns:a16="http://schemas.microsoft.com/office/drawing/2014/main" id="{BD015556-A015-6EFD-BC82-FC531C1BEF42}"/>
                </a:ext>
              </a:extLst>
            </p:cNvPr>
            <p:cNvPicPr>
              <a:picLocks noChangeAspect="1"/>
            </p:cNvPicPr>
            <p:nvPr/>
          </p:nvPicPr>
          <p:blipFill>
            <a:blip r:embed="rId3">
              <a:extLst>
                <a:ext uri="{96DAC541-7B7A-43D3-8B79-37D633B846F1}">
                  <asvg:svgBlip xmlns:asvg="http://schemas.microsoft.com/office/drawing/2016/SVG/main" r:embed="rId4"/>
                </a:ext>
              </a:extLst>
            </a:blip>
            <a:srcRect b="54879"/>
            <a:stretch/>
          </p:blipFill>
          <p:spPr>
            <a:xfrm>
              <a:off x="1414463" y="814002"/>
              <a:ext cx="6494882" cy="1883245"/>
            </a:xfrm>
            <a:prstGeom prst="rect">
              <a:avLst/>
            </a:prstGeom>
          </p:spPr>
        </p:pic>
      </p:grpSp>
      <p:sp>
        <p:nvSpPr>
          <p:cNvPr id="2" name="Slide Number Placeholder 1">
            <a:extLst>
              <a:ext uri="{FF2B5EF4-FFF2-40B4-BE49-F238E27FC236}">
                <a16:creationId xmlns:a16="http://schemas.microsoft.com/office/drawing/2014/main" id="{31D8F53B-D34E-115F-8DF0-C528560DB83C}"/>
              </a:ext>
            </a:extLst>
          </p:cNvPr>
          <p:cNvSpPr>
            <a:spLocks noGrp="1"/>
          </p:cNvSpPr>
          <p:nvPr>
            <p:ph type="sldNum" sz="quarter" idx="4"/>
          </p:nvPr>
        </p:nvSpPr>
        <p:spPr>
          <a:xfrm>
            <a:off x="7117325" y="4929607"/>
            <a:ext cx="1905000" cy="159544"/>
          </a:xfrm>
        </p:spPr>
        <p:txBody>
          <a:bodyPr/>
          <a:lstStyle/>
          <a:p>
            <a:pPr>
              <a:defRPr/>
            </a:pPr>
            <a:fld id="{992F9679-0466-4B45-903C-6A8B75B5D3DF}" type="slidenum">
              <a:rPr lang="en-US" smtClean="0"/>
              <a:pPr>
                <a:defRPr/>
              </a:pPr>
              <a:t>12</a:t>
            </a:fld>
            <a:endParaRPr lang="en-US"/>
          </a:p>
        </p:txBody>
      </p:sp>
    </p:spTree>
    <p:extLst>
      <p:ext uri="{BB962C8B-B14F-4D97-AF65-F5344CB8AC3E}">
        <p14:creationId xmlns:p14="http://schemas.microsoft.com/office/powerpoint/2010/main" val="2450104908"/>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58F338-A9D9-6042-80CE-75D787DEB9DF}"/>
              </a:ext>
            </a:extLst>
          </p:cNvPr>
          <p:cNvSpPr>
            <a:spLocks noGrp="1"/>
          </p:cNvSpPr>
          <p:nvPr>
            <p:ph type="sldNum" sz="quarter" idx="4"/>
          </p:nvPr>
        </p:nvSpPr>
        <p:spPr/>
        <p:txBody>
          <a:bodyPr/>
          <a:lstStyle/>
          <a:p>
            <a:pPr>
              <a:defRPr/>
            </a:pPr>
            <a:fld id="{F3C1E344-3251-4491-87FD-9E7FE3066F47}" type="slidenum">
              <a:rPr lang="en-US" smtClean="0"/>
              <a:pPr>
                <a:defRPr/>
              </a:pPr>
              <a:t>13</a:t>
            </a:fld>
            <a:endParaRPr lang="en-US" dirty="0"/>
          </a:p>
        </p:txBody>
      </p:sp>
      <p:sp>
        <p:nvSpPr>
          <p:cNvPr id="7" name="Title 6">
            <a:extLst>
              <a:ext uri="{FF2B5EF4-FFF2-40B4-BE49-F238E27FC236}">
                <a16:creationId xmlns:a16="http://schemas.microsoft.com/office/drawing/2014/main" id="{774BD374-5493-4DF3-BA11-8E54EADA0FA7}"/>
              </a:ext>
            </a:extLst>
          </p:cNvPr>
          <p:cNvSpPr>
            <a:spLocks noGrp="1"/>
          </p:cNvSpPr>
          <p:nvPr>
            <p:ph type="title"/>
          </p:nvPr>
        </p:nvSpPr>
        <p:spPr/>
        <p:txBody>
          <a:bodyPr/>
          <a:lstStyle/>
          <a:p>
            <a:r>
              <a:rPr lang="en-US" dirty="0"/>
              <a:t>Offload Primary Storage with </a:t>
            </a:r>
            <a:br>
              <a:rPr lang="en-US" dirty="0"/>
            </a:br>
            <a:r>
              <a:rPr lang="en-US" dirty="0"/>
              <a:t>Policy-based File Tiering</a:t>
            </a:r>
          </a:p>
        </p:txBody>
      </p:sp>
      <p:sp>
        <p:nvSpPr>
          <p:cNvPr id="15" name="TextBox 14">
            <a:extLst>
              <a:ext uri="{FF2B5EF4-FFF2-40B4-BE49-F238E27FC236}">
                <a16:creationId xmlns:a16="http://schemas.microsoft.com/office/drawing/2014/main" id="{6938F625-85D3-43D4-8134-4B5B7B8BDB24}"/>
              </a:ext>
            </a:extLst>
          </p:cNvPr>
          <p:cNvSpPr txBox="1"/>
          <p:nvPr/>
        </p:nvSpPr>
        <p:spPr>
          <a:xfrm>
            <a:off x="4144704" y="1266436"/>
            <a:ext cx="184731" cy="461665"/>
          </a:xfrm>
          <a:prstGeom prst="rect">
            <a:avLst/>
          </a:prstGeom>
          <a:noFill/>
        </p:spPr>
        <p:txBody>
          <a:bodyPr wrap="none" rtlCol="0">
            <a:spAutoFit/>
          </a:bodyPr>
          <a:lstStyle/>
          <a:p>
            <a:pPr algn="ctr"/>
            <a:endParaRPr lang="en-US" dirty="0">
              <a:latin typeface="Calibri" panose="020F0502020204030204" pitchFamily="34" charset="0"/>
              <a:cs typeface="Calibri" panose="020F0502020204030204" pitchFamily="34" charset="0"/>
            </a:endParaRPr>
          </a:p>
        </p:txBody>
      </p:sp>
      <p:cxnSp>
        <p:nvCxnSpPr>
          <p:cNvPr id="354" name="Straight Connector 353">
            <a:extLst>
              <a:ext uri="{FF2B5EF4-FFF2-40B4-BE49-F238E27FC236}">
                <a16:creationId xmlns:a16="http://schemas.microsoft.com/office/drawing/2014/main" id="{43D14CEE-0123-4016-A292-3073C2287B43}"/>
              </a:ext>
            </a:extLst>
          </p:cNvPr>
          <p:cNvCxnSpPr>
            <a:cxnSpLocks/>
          </p:cNvCxnSpPr>
          <p:nvPr/>
        </p:nvCxnSpPr>
        <p:spPr>
          <a:xfrm flipH="1">
            <a:off x="2248539" y="2362086"/>
            <a:ext cx="5812" cy="554314"/>
          </a:xfrm>
          <a:prstGeom prst="line">
            <a:avLst/>
          </a:prstGeom>
          <a:ln w="28575">
            <a:solidFill>
              <a:srgbClr val="3A5059"/>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D2278CE5-F529-4E9D-81CB-A5D38A13125C}"/>
              </a:ext>
            </a:extLst>
          </p:cNvPr>
          <p:cNvCxnSpPr>
            <a:cxnSpLocks/>
          </p:cNvCxnSpPr>
          <p:nvPr/>
        </p:nvCxnSpPr>
        <p:spPr>
          <a:xfrm flipH="1">
            <a:off x="2744223" y="2362086"/>
            <a:ext cx="5812" cy="554314"/>
          </a:xfrm>
          <a:prstGeom prst="line">
            <a:avLst/>
          </a:prstGeom>
          <a:ln w="28575">
            <a:solidFill>
              <a:srgbClr val="3A5059"/>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FEFC0878-66A8-4258-ABB5-0668B0927808}"/>
              </a:ext>
            </a:extLst>
          </p:cNvPr>
          <p:cNvCxnSpPr>
            <a:cxnSpLocks/>
          </p:cNvCxnSpPr>
          <p:nvPr/>
        </p:nvCxnSpPr>
        <p:spPr>
          <a:xfrm flipH="1">
            <a:off x="3239906" y="2362086"/>
            <a:ext cx="5812" cy="554314"/>
          </a:xfrm>
          <a:prstGeom prst="line">
            <a:avLst/>
          </a:prstGeom>
          <a:ln w="28575">
            <a:solidFill>
              <a:srgbClr val="3A5059"/>
            </a:solidFill>
          </a:ln>
        </p:spPr>
        <p:style>
          <a:lnRef idx="1">
            <a:schemeClr val="accent1"/>
          </a:lnRef>
          <a:fillRef idx="0">
            <a:schemeClr val="accent1"/>
          </a:fillRef>
          <a:effectRef idx="0">
            <a:schemeClr val="accent1"/>
          </a:effectRef>
          <a:fontRef idx="minor">
            <a:schemeClr val="tx1"/>
          </a:fontRef>
        </p:style>
      </p:cxnSp>
      <p:sp>
        <p:nvSpPr>
          <p:cNvPr id="359" name="TextBox 358">
            <a:extLst>
              <a:ext uri="{FF2B5EF4-FFF2-40B4-BE49-F238E27FC236}">
                <a16:creationId xmlns:a16="http://schemas.microsoft.com/office/drawing/2014/main" id="{7C214EDD-9CBD-4228-86FF-D2D8F461BCB3}"/>
              </a:ext>
            </a:extLst>
          </p:cNvPr>
          <p:cNvSpPr txBox="1"/>
          <p:nvPr/>
        </p:nvSpPr>
        <p:spPr>
          <a:xfrm>
            <a:off x="2054100" y="3759320"/>
            <a:ext cx="1329723" cy="461665"/>
          </a:xfrm>
          <a:prstGeom prst="rect">
            <a:avLst/>
          </a:prstGeom>
          <a:noFill/>
        </p:spPr>
        <p:txBody>
          <a:bodyPr wrap="none" rtlCol="0">
            <a:spAutoFit/>
          </a:bodyPr>
          <a:lstStyle/>
          <a:p>
            <a:pPr algn="ctr"/>
            <a:r>
              <a:rPr lang="en-US" sz="1200" dirty="0">
                <a:solidFill>
                  <a:srgbClr val="002D3F"/>
                </a:solidFill>
                <a:latin typeface="Calibri" panose="020F0502020204030204" pitchFamily="34" charset="0"/>
                <a:cs typeface="Calibri" panose="020F0502020204030204" pitchFamily="34" charset="0"/>
              </a:rPr>
              <a:t>File Servers &amp; NAS</a:t>
            </a:r>
          </a:p>
          <a:p>
            <a:pPr algn="ctr"/>
            <a:r>
              <a:rPr lang="en-US" sz="1200" dirty="0">
                <a:solidFill>
                  <a:srgbClr val="002D3F"/>
                </a:solidFill>
                <a:latin typeface="Calibri" panose="020F0502020204030204" pitchFamily="34" charset="0"/>
                <a:cs typeface="Calibri" panose="020F0502020204030204" pitchFamily="34" charset="0"/>
              </a:rPr>
              <a:t>Primary Storage</a:t>
            </a:r>
          </a:p>
        </p:txBody>
      </p:sp>
      <p:grpSp>
        <p:nvGrpSpPr>
          <p:cNvPr id="369" name="Group 368">
            <a:extLst>
              <a:ext uri="{FF2B5EF4-FFF2-40B4-BE49-F238E27FC236}">
                <a16:creationId xmlns:a16="http://schemas.microsoft.com/office/drawing/2014/main" id="{216AFF72-5854-46CC-BDC7-9BE0F67F6685}"/>
              </a:ext>
            </a:extLst>
          </p:cNvPr>
          <p:cNvGrpSpPr/>
          <p:nvPr/>
        </p:nvGrpSpPr>
        <p:grpSpPr>
          <a:xfrm>
            <a:off x="2034303" y="2275983"/>
            <a:ext cx="426212" cy="1470662"/>
            <a:chOff x="1283675" y="2489963"/>
            <a:chExt cx="426212" cy="1470662"/>
          </a:xfrm>
        </p:grpSpPr>
        <p:grpSp>
          <p:nvGrpSpPr>
            <p:cNvPr id="370" name="Group 387">
              <a:extLst>
                <a:ext uri="{FF2B5EF4-FFF2-40B4-BE49-F238E27FC236}">
                  <a16:creationId xmlns:a16="http://schemas.microsoft.com/office/drawing/2014/main" id="{C7848ABE-843D-441A-AECA-CA6CB8DC468F}"/>
                </a:ext>
              </a:extLst>
            </p:cNvPr>
            <p:cNvGrpSpPr>
              <a:grpSpLocks noChangeAspect="1"/>
            </p:cNvGrpSpPr>
            <p:nvPr/>
          </p:nvGrpSpPr>
          <p:grpSpPr>
            <a:xfrm>
              <a:off x="1312831" y="3130380"/>
              <a:ext cx="397056" cy="830245"/>
              <a:chOff x="5279681" y="1532070"/>
              <a:chExt cx="1548922" cy="3238794"/>
            </a:xfrm>
          </p:grpSpPr>
          <p:sp>
            <p:nvSpPr>
              <p:cNvPr id="373" name="Rectangle 318">
                <a:extLst>
                  <a:ext uri="{FF2B5EF4-FFF2-40B4-BE49-F238E27FC236}">
                    <a16:creationId xmlns:a16="http://schemas.microsoft.com/office/drawing/2014/main" id="{B4D41B5E-37A5-46D0-AF30-52001143B2E3}"/>
                  </a:ext>
                </a:extLst>
              </p:cNvPr>
              <p:cNvSpPr/>
              <p:nvPr/>
            </p:nvSpPr>
            <p:spPr>
              <a:xfrm>
                <a:off x="5279681" y="1532070"/>
                <a:ext cx="1548922" cy="3238794"/>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374" name="Group 395">
                <a:extLst>
                  <a:ext uri="{FF2B5EF4-FFF2-40B4-BE49-F238E27FC236}">
                    <a16:creationId xmlns:a16="http://schemas.microsoft.com/office/drawing/2014/main" id="{28F9F941-AE93-4E43-B49A-9DEAA7C2FDFC}"/>
                  </a:ext>
                </a:extLst>
              </p:cNvPr>
              <p:cNvGrpSpPr/>
              <p:nvPr/>
            </p:nvGrpSpPr>
            <p:grpSpPr>
              <a:xfrm>
                <a:off x="5441494" y="1811871"/>
                <a:ext cx="1225296" cy="2679192"/>
                <a:chOff x="5441494" y="1811871"/>
                <a:chExt cx="1225296" cy="2679192"/>
              </a:xfrm>
            </p:grpSpPr>
            <p:sp>
              <p:nvSpPr>
                <p:cNvPr id="375" name="Rectangle 318">
                  <a:extLst>
                    <a:ext uri="{FF2B5EF4-FFF2-40B4-BE49-F238E27FC236}">
                      <a16:creationId xmlns:a16="http://schemas.microsoft.com/office/drawing/2014/main" id="{87450F4F-1C80-44B0-A3FD-2F3F18B74375}"/>
                    </a:ext>
                  </a:extLst>
                </p:cNvPr>
                <p:cNvSpPr/>
                <p:nvPr/>
              </p:nvSpPr>
              <p:spPr>
                <a:xfrm>
                  <a:off x="5441494" y="1811871"/>
                  <a:ext cx="1225296" cy="2679192"/>
                </a:xfrm>
                <a:prstGeom prst="rect">
                  <a:avLst/>
                </a:prstGeom>
                <a:solidFill>
                  <a:srgbClr val="9AA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376" name="Group 407">
                  <a:extLst>
                    <a:ext uri="{FF2B5EF4-FFF2-40B4-BE49-F238E27FC236}">
                      <a16:creationId xmlns:a16="http://schemas.microsoft.com/office/drawing/2014/main" id="{094747EA-7895-4807-9786-703B7CF5981A}"/>
                    </a:ext>
                  </a:extLst>
                </p:cNvPr>
                <p:cNvGrpSpPr/>
                <p:nvPr/>
              </p:nvGrpSpPr>
              <p:grpSpPr>
                <a:xfrm>
                  <a:off x="5536389" y="1908563"/>
                  <a:ext cx="1035506" cy="2485809"/>
                  <a:chOff x="5532934" y="1893151"/>
                  <a:chExt cx="1035506" cy="2485809"/>
                </a:xfrm>
              </p:grpSpPr>
              <p:grpSp>
                <p:nvGrpSpPr>
                  <p:cNvPr id="377" name="Group 408">
                    <a:extLst>
                      <a:ext uri="{FF2B5EF4-FFF2-40B4-BE49-F238E27FC236}">
                        <a16:creationId xmlns:a16="http://schemas.microsoft.com/office/drawing/2014/main" id="{A1965B80-1EAF-4144-ABF9-EB33AFE99118}"/>
                      </a:ext>
                    </a:extLst>
                  </p:cNvPr>
                  <p:cNvGrpSpPr/>
                  <p:nvPr/>
                </p:nvGrpSpPr>
                <p:grpSpPr>
                  <a:xfrm>
                    <a:off x="5532934" y="1893151"/>
                    <a:ext cx="1035506" cy="255689"/>
                    <a:chOff x="5532934" y="1893151"/>
                    <a:chExt cx="1035506" cy="255689"/>
                  </a:xfrm>
                </p:grpSpPr>
                <p:sp>
                  <p:nvSpPr>
                    <p:cNvPr id="603" name="Rectangle 318">
                      <a:extLst>
                        <a:ext uri="{FF2B5EF4-FFF2-40B4-BE49-F238E27FC236}">
                          <a16:creationId xmlns:a16="http://schemas.microsoft.com/office/drawing/2014/main" id="{A38CEFF6-EFB0-4DB7-8387-4E58AAD8E34C}"/>
                        </a:ext>
                      </a:extLst>
                    </p:cNvPr>
                    <p:cNvSpPr/>
                    <p:nvPr/>
                  </p:nvSpPr>
                  <p:spPr>
                    <a:xfrm>
                      <a:off x="5532934" y="1893151"/>
                      <a:ext cx="1035506" cy="255689"/>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604" name="Group 603">
                      <a:extLst>
                        <a:ext uri="{FF2B5EF4-FFF2-40B4-BE49-F238E27FC236}">
                          <a16:creationId xmlns:a16="http://schemas.microsoft.com/office/drawing/2014/main" id="{22CA5654-2B31-4687-9B5C-5C59D0C6397E}"/>
                        </a:ext>
                      </a:extLst>
                    </p:cNvPr>
                    <p:cNvGrpSpPr/>
                    <p:nvPr/>
                  </p:nvGrpSpPr>
                  <p:grpSpPr>
                    <a:xfrm>
                      <a:off x="6240317" y="1941188"/>
                      <a:ext cx="272278" cy="159614"/>
                      <a:chOff x="6858000" y="1224643"/>
                      <a:chExt cx="526142" cy="308428"/>
                    </a:xfrm>
                    <a:solidFill>
                      <a:srgbClr val="828A94"/>
                    </a:solidFill>
                  </p:grpSpPr>
                  <p:sp>
                    <p:nvSpPr>
                      <p:cNvPr id="605" name="Rectangle 507">
                        <a:extLst>
                          <a:ext uri="{FF2B5EF4-FFF2-40B4-BE49-F238E27FC236}">
                            <a16:creationId xmlns:a16="http://schemas.microsoft.com/office/drawing/2014/main" id="{AD4EA97A-5084-4503-B357-16DC7E93DA2B}"/>
                          </a:ext>
                        </a:extLst>
                      </p:cNvPr>
                      <p:cNvSpPr/>
                      <p:nvPr/>
                    </p:nvSpPr>
                    <p:spPr>
                      <a:xfrm>
                        <a:off x="6966856" y="1224643"/>
                        <a:ext cx="308429" cy="3084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606" name="Group 508">
                        <a:extLst>
                          <a:ext uri="{FF2B5EF4-FFF2-40B4-BE49-F238E27FC236}">
                            <a16:creationId xmlns:a16="http://schemas.microsoft.com/office/drawing/2014/main" id="{A0BF38CE-DBF6-493A-ABDB-3DA76AFE5315}"/>
                          </a:ext>
                        </a:extLst>
                      </p:cNvPr>
                      <p:cNvGrpSpPr/>
                      <p:nvPr/>
                    </p:nvGrpSpPr>
                    <p:grpSpPr>
                      <a:xfrm>
                        <a:off x="7307036" y="1272087"/>
                        <a:ext cx="77106" cy="213541"/>
                        <a:chOff x="7307036" y="1279070"/>
                        <a:chExt cx="77106" cy="213541"/>
                      </a:xfrm>
                      <a:grpFill/>
                    </p:grpSpPr>
                    <p:sp>
                      <p:nvSpPr>
                        <p:cNvPr id="611" name="Rectangle 513">
                          <a:extLst>
                            <a:ext uri="{FF2B5EF4-FFF2-40B4-BE49-F238E27FC236}">
                              <a16:creationId xmlns:a16="http://schemas.microsoft.com/office/drawing/2014/main" id="{86EF2D5F-5A0F-4B6B-93F1-F549B0A707E7}"/>
                            </a:ext>
                          </a:extLst>
                        </p:cNvPr>
                        <p:cNvSpPr/>
                        <p:nvPr/>
                      </p:nvSpPr>
                      <p:spPr>
                        <a:xfrm>
                          <a:off x="7307036" y="1446892"/>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12" name="Rectangle 514">
                          <a:extLst>
                            <a:ext uri="{FF2B5EF4-FFF2-40B4-BE49-F238E27FC236}">
                              <a16:creationId xmlns:a16="http://schemas.microsoft.com/office/drawing/2014/main" id="{32ECAB9F-3997-462E-BDCB-06157EE01123}"/>
                            </a:ext>
                          </a:extLst>
                        </p:cNvPr>
                        <p:cNvSpPr/>
                        <p:nvPr/>
                      </p:nvSpPr>
                      <p:spPr>
                        <a:xfrm>
                          <a:off x="7307036" y="1362981"/>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13" name="Rectangle 515">
                          <a:extLst>
                            <a:ext uri="{FF2B5EF4-FFF2-40B4-BE49-F238E27FC236}">
                              <a16:creationId xmlns:a16="http://schemas.microsoft.com/office/drawing/2014/main" id="{6ACB7CA7-610A-4580-8CCE-CB1E604029B1}"/>
                            </a:ext>
                          </a:extLst>
                        </p:cNvPr>
                        <p:cNvSpPr/>
                        <p:nvPr/>
                      </p:nvSpPr>
                      <p:spPr>
                        <a:xfrm>
                          <a:off x="7307036" y="1279070"/>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607" name="Group 509">
                        <a:extLst>
                          <a:ext uri="{FF2B5EF4-FFF2-40B4-BE49-F238E27FC236}">
                            <a16:creationId xmlns:a16="http://schemas.microsoft.com/office/drawing/2014/main" id="{0B04C3D4-7F86-4B5E-93C3-FF1F8F3F90F2}"/>
                          </a:ext>
                        </a:extLst>
                      </p:cNvPr>
                      <p:cNvGrpSpPr/>
                      <p:nvPr/>
                    </p:nvGrpSpPr>
                    <p:grpSpPr>
                      <a:xfrm>
                        <a:off x="6858000" y="1272087"/>
                        <a:ext cx="77106" cy="213541"/>
                        <a:chOff x="6858000" y="1279070"/>
                        <a:chExt cx="77106" cy="213541"/>
                      </a:xfrm>
                      <a:grpFill/>
                    </p:grpSpPr>
                    <p:sp>
                      <p:nvSpPr>
                        <p:cNvPr id="608" name="Rectangle 510">
                          <a:extLst>
                            <a:ext uri="{FF2B5EF4-FFF2-40B4-BE49-F238E27FC236}">
                              <a16:creationId xmlns:a16="http://schemas.microsoft.com/office/drawing/2014/main" id="{F588F303-72C2-4DDF-990A-0FFACE17FEDB}"/>
                            </a:ext>
                          </a:extLst>
                        </p:cNvPr>
                        <p:cNvSpPr/>
                        <p:nvPr/>
                      </p:nvSpPr>
                      <p:spPr>
                        <a:xfrm>
                          <a:off x="6858000" y="1446892"/>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09" name="Rectangle 511">
                          <a:extLst>
                            <a:ext uri="{FF2B5EF4-FFF2-40B4-BE49-F238E27FC236}">
                              <a16:creationId xmlns:a16="http://schemas.microsoft.com/office/drawing/2014/main" id="{9BF3956C-F87D-419B-BE3B-7082F9F5B8F1}"/>
                            </a:ext>
                          </a:extLst>
                        </p:cNvPr>
                        <p:cNvSpPr/>
                        <p:nvPr/>
                      </p:nvSpPr>
                      <p:spPr>
                        <a:xfrm>
                          <a:off x="6858000" y="1362981"/>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10" name="Rectangle 512">
                          <a:extLst>
                            <a:ext uri="{FF2B5EF4-FFF2-40B4-BE49-F238E27FC236}">
                              <a16:creationId xmlns:a16="http://schemas.microsoft.com/office/drawing/2014/main" id="{CFC1B119-EBCE-4EEB-A0CB-5215CF2506BD}"/>
                            </a:ext>
                          </a:extLst>
                        </p:cNvPr>
                        <p:cNvSpPr/>
                        <p:nvPr/>
                      </p:nvSpPr>
                      <p:spPr>
                        <a:xfrm>
                          <a:off x="6858000" y="1279070"/>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grpSp>
              <p:grpSp>
                <p:nvGrpSpPr>
                  <p:cNvPr id="378" name="Group 409">
                    <a:extLst>
                      <a:ext uri="{FF2B5EF4-FFF2-40B4-BE49-F238E27FC236}">
                        <a16:creationId xmlns:a16="http://schemas.microsoft.com/office/drawing/2014/main" id="{33861671-F06F-44EB-96A8-2E74C38A2E3E}"/>
                      </a:ext>
                    </a:extLst>
                  </p:cNvPr>
                  <p:cNvGrpSpPr/>
                  <p:nvPr/>
                </p:nvGrpSpPr>
                <p:grpSpPr>
                  <a:xfrm>
                    <a:off x="5532934" y="4123271"/>
                    <a:ext cx="1035506" cy="255689"/>
                    <a:chOff x="5532934" y="2197951"/>
                    <a:chExt cx="1035506" cy="255689"/>
                  </a:xfrm>
                </p:grpSpPr>
                <p:sp>
                  <p:nvSpPr>
                    <p:cNvPr id="599" name="Rectangle 318">
                      <a:extLst>
                        <a:ext uri="{FF2B5EF4-FFF2-40B4-BE49-F238E27FC236}">
                          <a16:creationId xmlns:a16="http://schemas.microsoft.com/office/drawing/2014/main" id="{7C529BBE-8D57-4326-8CDF-FE6A7E75A7F9}"/>
                        </a:ext>
                      </a:extLst>
                    </p:cNvPr>
                    <p:cNvSpPr/>
                    <p:nvPr/>
                  </p:nvSpPr>
                  <p:spPr>
                    <a:xfrm>
                      <a:off x="5532934" y="2197951"/>
                      <a:ext cx="1035506" cy="255689"/>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600" name="Group 599">
                      <a:extLst>
                        <a:ext uri="{FF2B5EF4-FFF2-40B4-BE49-F238E27FC236}">
                          <a16:creationId xmlns:a16="http://schemas.microsoft.com/office/drawing/2014/main" id="{56167503-7F1B-498F-8308-0450AF0FADB3}"/>
                        </a:ext>
                      </a:extLst>
                    </p:cNvPr>
                    <p:cNvGrpSpPr>
                      <a:grpSpLocks noChangeAspect="1"/>
                    </p:cNvGrpSpPr>
                    <p:nvPr/>
                  </p:nvGrpSpPr>
                  <p:grpSpPr>
                    <a:xfrm>
                      <a:off x="5561091" y="2234355"/>
                      <a:ext cx="182880" cy="182880"/>
                      <a:chOff x="6491306" y="2216566"/>
                      <a:chExt cx="482609" cy="482609"/>
                    </a:xfrm>
                  </p:grpSpPr>
                  <p:sp>
                    <p:nvSpPr>
                      <p:cNvPr id="601" name="Oval 600">
                        <a:extLst>
                          <a:ext uri="{FF2B5EF4-FFF2-40B4-BE49-F238E27FC236}">
                            <a16:creationId xmlns:a16="http://schemas.microsoft.com/office/drawing/2014/main" id="{4FBE92AB-9AAA-4F69-B107-4E7BF4F95A28}"/>
                          </a:ext>
                        </a:extLst>
                      </p:cNvPr>
                      <p:cNvSpPr/>
                      <p:nvPr/>
                    </p:nvSpPr>
                    <p:spPr>
                      <a:xfrm>
                        <a:off x="6491306" y="2216566"/>
                        <a:ext cx="482609" cy="4826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02" name="Oval 601">
                        <a:extLst>
                          <a:ext uri="{FF2B5EF4-FFF2-40B4-BE49-F238E27FC236}">
                            <a16:creationId xmlns:a16="http://schemas.microsoft.com/office/drawing/2014/main" id="{87508109-3446-4520-8D67-4E07AFD6352F}"/>
                          </a:ext>
                        </a:extLst>
                      </p:cNvPr>
                      <p:cNvSpPr>
                        <a:spLocks noChangeAspect="1"/>
                      </p:cNvSpPr>
                      <p:nvPr/>
                    </p:nvSpPr>
                    <p:spPr>
                      <a:xfrm>
                        <a:off x="6694283" y="2419543"/>
                        <a:ext cx="76655" cy="76655"/>
                      </a:xfrm>
                      <a:prstGeom prst="ellipse">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grpSp>
                <p:nvGrpSpPr>
                  <p:cNvPr id="379" name="Group 410">
                    <a:extLst>
                      <a:ext uri="{FF2B5EF4-FFF2-40B4-BE49-F238E27FC236}">
                        <a16:creationId xmlns:a16="http://schemas.microsoft.com/office/drawing/2014/main" id="{93A5B7EC-A5AE-49F1-8CE6-1024D044AD05}"/>
                      </a:ext>
                    </a:extLst>
                  </p:cNvPr>
                  <p:cNvGrpSpPr/>
                  <p:nvPr/>
                </p:nvGrpSpPr>
                <p:grpSpPr>
                  <a:xfrm>
                    <a:off x="5532934" y="3804685"/>
                    <a:ext cx="1035506" cy="255689"/>
                    <a:chOff x="5532934" y="2197951"/>
                    <a:chExt cx="1035506" cy="255689"/>
                  </a:xfrm>
                </p:grpSpPr>
                <p:sp>
                  <p:nvSpPr>
                    <p:cNvPr id="504" name="Rectangle 318">
                      <a:extLst>
                        <a:ext uri="{FF2B5EF4-FFF2-40B4-BE49-F238E27FC236}">
                          <a16:creationId xmlns:a16="http://schemas.microsoft.com/office/drawing/2014/main" id="{82CF460F-C918-416D-9081-7ECED164D33A}"/>
                        </a:ext>
                      </a:extLst>
                    </p:cNvPr>
                    <p:cNvSpPr/>
                    <p:nvPr/>
                  </p:nvSpPr>
                  <p:spPr>
                    <a:xfrm>
                      <a:off x="5532934" y="2197951"/>
                      <a:ext cx="1035506" cy="255689"/>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505" name="Group 504">
                      <a:extLst>
                        <a:ext uri="{FF2B5EF4-FFF2-40B4-BE49-F238E27FC236}">
                          <a16:creationId xmlns:a16="http://schemas.microsoft.com/office/drawing/2014/main" id="{4BCD11F4-295F-476B-8419-ACC9AC716721}"/>
                        </a:ext>
                      </a:extLst>
                    </p:cNvPr>
                    <p:cNvGrpSpPr>
                      <a:grpSpLocks noChangeAspect="1"/>
                    </p:cNvGrpSpPr>
                    <p:nvPr/>
                  </p:nvGrpSpPr>
                  <p:grpSpPr>
                    <a:xfrm>
                      <a:off x="5561091" y="2234355"/>
                      <a:ext cx="182880" cy="182880"/>
                      <a:chOff x="6491306" y="2216566"/>
                      <a:chExt cx="482609" cy="482609"/>
                    </a:xfrm>
                  </p:grpSpPr>
                  <p:sp>
                    <p:nvSpPr>
                      <p:cNvPr id="597" name="Oval 596">
                        <a:extLst>
                          <a:ext uri="{FF2B5EF4-FFF2-40B4-BE49-F238E27FC236}">
                            <a16:creationId xmlns:a16="http://schemas.microsoft.com/office/drawing/2014/main" id="{9CD2C51A-DE73-4715-9F3E-34620A7B2A62}"/>
                          </a:ext>
                        </a:extLst>
                      </p:cNvPr>
                      <p:cNvSpPr/>
                      <p:nvPr/>
                    </p:nvSpPr>
                    <p:spPr>
                      <a:xfrm>
                        <a:off x="6491306" y="2216566"/>
                        <a:ext cx="482609" cy="4826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598" name="Oval 597">
                        <a:extLst>
                          <a:ext uri="{FF2B5EF4-FFF2-40B4-BE49-F238E27FC236}">
                            <a16:creationId xmlns:a16="http://schemas.microsoft.com/office/drawing/2014/main" id="{732F3682-DCFA-472C-91E4-E6463F7DFAD0}"/>
                          </a:ext>
                        </a:extLst>
                      </p:cNvPr>
                      <p:cNvSpPr>
                        <a:spLocks noChangeAspect="1"/>
                      </p:cNvSpPr>
                      <p:nvPr/>
                    </p:nvSpPr>
                    <p:spPr>
                      <a:xfrm>
                        <a:off x="6694283" y="2419543"/>
                        <a:ext cx="76655" cy="76655"/>
                      </a:xfrm>
                      <a:prstGeom prst="ellipse">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grpSp>
                <p:nvGrpSpPr>
                  <p:cNvPr id="380" name="Group 414">
                    <a:extLst>
                      <a:ext uri="{FF2B5EF4-FFF2-40B4-BE49-F238E27FC236}">
                        <a16:creationId xmlns:a16="http://schemas.microsoft.com/office/drawing/2014/main" id="{94C785AB-1D5C-4649-84EF-65F2BEC6ECA6}"/>
                      </a:ext>
                    </a:extLst>
                  </p:cNvPr>
                  <p:cNvGrpSpPr/>
                  <p:nvPr/>
                </p:nvGrpSpPr>
                <p:grpSpPr>
                  <a:xfrm>
                    <a:off x="5532934" y="3486096"/>
                    <a:ext cx="1035506" cy="255689"/>
                    <a:chOff x="5532934" y="2197951"/>
                    <a:chExt cx="1035506" cy="255689"/>
                  </a:xfrm>
                </p:grpSpPr>
                <p:sp>
                  <p:nvSpPr>
                    <p:cNvPr id="425" name="Rectangle 318">
                      <a:extLst>
                        <a:ext uri="{FF2B5EF4-FFF2-40B4-BE49-F238E27FC236}">
                          <a16:creationId xmlns:a16="http://schemas.microsoft.com/office/drawing/2014/main" id="{B3EBBABF-9726-4DC2-B6AB-BEB78772F77A}"/>
                        </a:ext>
                      </a:extLst>
                    </p:cNvPr>
                    <p:cNvSpPr/>
                    <p:nvPr/>
                  </p:nvSpPr>
                  <p:spPr>
                    <a:xfrm>
                      <a:off x="5532934" y="2197951"/>
                      <a:ext cx="1035506" cy="255689"/>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426" name="Group 425">
                      <a:extLst>
                        <a:ext uri="{FF2B5EF4-FFF2-40B4-BE49-F238E27FC236}">
                          <a16:creationId xmlns:a16="http://schemas.microsoft.com/office/drawing/2014/main" id="{42F62557-6BDC-49E9-AA26-A6B0A9C21745}"/>
                        </a:ext>
                      </a:extLst>
                    </p:cNvPr>
                    <p:cNvGrpSpPr>
                      <a:grpSpLocks noChangeAspect="1"/>
                    </p:cNvGrpSpPr>
                    <p:nvPr/>
                  </p:nvGrpSpPr>
                  <p:grpSpPr>
                    <a:xfrm>
                      <a:off x="5561091" y="2234355"/>
                      <a:ext cx="182880" cy="182880"/>
                      <a:chOff x="6491306" y="2216566"/>
                      <a:chExt cx="482609" cy="482609"/>
                    </a:xfrm>
                  </p:grpSpPr>
                  <p:sp>
                    <p:nvSpPr>
                      <p:cNvPr id="427" name="Oval 426">
                        <a:extLst>
                          <a:ext uri="{FF2B5EF4-FFF2-40B4-BE49-F238E27FC236}">
                            <a16:creationId xmlns:a16="http://schemas.microsoft.com/office/drawing/2014/main" id="{2591FC8E-5270-4C0C-8C6A-36CF42A0B4DA}"/>
                          </a:ext>
                        </a:extLst>
                      </p:cNvPr>
                      <p:cNvSpPr/>
                      <p:nvPr/>
                    </p:nvSpPr>
                    <p:spPr>
                      <a:xfrm>
                        <a:off x="6491306" y="2216566"/>
                        <a:ext cx="482609" cy="4826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28" name="Oval 427">
                        <a:extLst>
                          <a:ext uri="{FF2B5EF4-FFF2-40B4-BE49-F238E27FC236}">
                            <a16:creationId xmlns:a16="http://schemas.microsoft.com/office/drawing/2014/main" id="{FB6777E9-9525-48D3-8B25-35D4C30D826E}"/>
                          </a:ext>
                        </a:extLst>
                      </p:cNvPr>
                      <p:cNvSpPr>
                        <a:spLocks noChangeAspect="1"/>
                      </p:cNvSpPr>
                      <p:nvPr/>
                    </p:nvSpPr>
                    <p:spPr>
                      <a:xfrm>
                        <a:off x="6694283" y="2419543"/>
                        <a:ext cx="76655" cy="76655"/>
                      </a:xfrm>
                      <a:prstGeom prst="ellipse">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grpSp>
                <p:nvGrpSpPr>
                  <p:cNvPr id="381" name="Group 415">
                    <a:extLst>
                      <a:ext uri="{FF2B5EF4-FFF2-40B4-BE49-F238E27FC236}">
                        <a16:creationId xmlns:a16="http://schemas.microsoft.com/office/drawing/2014/main" id="{B7B1EF4E-A4CF-424C-844B-126AAB11FA57}"/>
                      </a:ext>
                    </a:extLst>
                  </p:cNvPr>
                  <p:cNvGrpSpPr/>
                  <p:nvPr/>
                </p:nvGrpSpPr>
                <p:grpSpPr>
                  <a:xfrm>
                    <a:off x="5532934" y="3167507"/>
                    <a:ext cx="1035506" cy="255689"/>
                    <a:chOff x="5532934" y="2197951"/>
                    <a:chExt cx="1035506" cy="255689"/>
                  </a:xfrm>
                </p:grpSpPr>
                <p:sp>
                  <p:nvSpPr>
                    <p:cNvPr id="421" name="Rectangle 318">
                      <a:extLst>
                        <a:ext uri="{FF2B5EF4-FFF2-40B4-BE49-F238E27FC236}">
                          <a16:creationId xmlns:a16="http://schemas.microsoft.com/office/drawing/2014/main" id="{938AAB28-D490-46F4-AC8E-192F8B2AE3E9}"/>
                        </a:ext>
                      </a:extLst>
                    </p:cNvPr>
                    <p:cNvSpPr/>
                    <p:nvPr/>
                  </p:nvSpPr>
                  <p:spPr>
                    <a:xfrm>
                      <a:off x="5532934" y="2197951"/>
                      <a:ext cx="1035506" cy="255689"/>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422" name="Group 473">
                      <a:extLst>
                        <a:ext uri="{FF2B5EF4-FFF2-40B4-BE49-F238E27FC236}">
                          <a16:creationId xmlns:a16="http://schemas.microsoft.com/office/drawing/2014/main" id="{FF4A4187-605B-43A7-9FB0-5D30DB9D8295}"/>
                        </a:ext>
                      </a:extLst>
                    </p:cNvPr>
                    <p:cNvGrpSpPr>
                      <a:grpSpLocks noChangeAspect="1"/>
                    </p:cNvGrpSpPr>
                    <p:nvPr/>
                  </p:nvGrpSpPr>
                  <p:grpSpPr>
                    <a:xfrm>
                      <a:off x="5561091" y="2234355"/>
                      <a:ext cx="182880" cy="182880"/>
                      <a:chOff x="6491306" y="2216566"/>
                      <a:chExt cx="482609" cy="482609"/>
                    </a:xfrm>
                  </p:grpSpPr>
                  <p:sp>
                    <p:nvSpPr>
                      <p:cNvPr id="423" name="Oval 474">
                        <a:extLst>
                          <a:ext uri="{FF2B5EF4-FFF2-40B4-BE49-F238E27FC236}">
                            <a16:creationId xmlns:a16="http://schemas.microsoft.com/office/drawing/2014/main" id="{35AEF804-4B68-4AA7-AE12-998F73E3DD24}"/>
                          </a:ext>
                        </a:extLst>
                      </p:cNvPr>
                      <p:cNvSpPr/>
                      <p:nvPr/>
                    </p:nvSpPr>
                    <p:spPr>
                      <a:xfrm>
                        <a:off x="6491306" y="2216566"/>
                        <a:ext cx="482609" cy="4826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24" name="Oval 423">
                        <a:extLst>
                          <a:ext uri="{FF2B5EF4-FFF2-40B4-BE49-F238E27FC236}">
                            <a16:creationId xmlns:a16="http://schemas.microsoft.com/office/drawing/2014/main" id="{B4190530-0A50-4E7B-9EB6-7F4AEDCB660A}"/>
                          </a:ext>
                        </a:extLst>
                      </p:cNvPr>
                      <p:cNvSpPr>
                        <a:spLocks noChangeAspect="1"/>
                      </p:cNvSpPr>
                      <p:nvPr/>
                    </p:nvSpPr>
                    <p:spPr>
                      <a:xfrm>
                        <a:off x="6694283" y="2419543"/>
                        <a:ext cx="76655" cy="76655"/>
                      </a:xfrm>
                      <a:prstGeom prst="ellipse">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grpSp>
                <p:nvGrpSpPr>
                  <p:cNvPr id="382" name="Group 421">
                    <a:extLst>
                      <a:ext uri="{FF2B5EF4-FFF2-40B4-BE49-F238E27FC236}">
                        <a16:creationId xmlns:a16="http://schemas.microsoft.com/office/drawing/2014/main" id="{3ED97A6F-F58E-4E48-B594-FF42BF5E1237}"/>
                      </a:ext>
                    </a:extLst>
                  </p:cNvPr>
                  <p:cNvGrpSpPr/>
                  <p:nvPr/>
                </p:nvGrpSpPr>
                <p:grpSpPr>
                  <a:xfrm>
                    <a:off x="5532934" y="2211740"/>
                    <a:ext cx="1035506" cy="255689"/>
                    <a:chOff x="5532934" y="1893151"/>
                    <a:chExt cx="1035506" cy="255689"/>
                  </a:xfrm>
                </p:grpSpPr>
                <p:sp>
                  <p:nvSpPr>
                    <p:cNvPr id="407" name="Rectangle 318">
                      <a:extLst>
                        <a:ext uri="{FF2B5EF4-FFF2-40B4-BE49-F238E27FC236}">
                          <a16:creationId xmlns:a16="http://schemas.microsoft.com/office/drawing/2014/main" id="{A8124171-CE32-4E5C-B87F-C59FD323582A}"/>
                        </a:ext>
                      </a:extLst>
                    </p:cNvPr>
                    <p:cNvSpPr/>
                    <p:nvPr/>
                  </p:nvSpPr>
                  <p:spPr>
                    <a:xfrm>
                      <a:off x="5532934" y="1893151"/>
                      <a:ext cx="1035506" cy="255689"/>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408" name="Group 449">
                      <a:extLst>
                        <a:ext uri="{FF2B5EF4-FFF2-40B4-BE49-F238E27FC236}">
                          <a16:creationId xmlns:a16="http://schemas.microsoft.com/office/drawing/2014/main" id="{70E68A6F-6259-4CE6-B4AF-20A8CA172DC8}"/>
                        </a:ext>
                      </a:extLst>
                    </p:cNvPr>
                    <p:cNvGrpSpPr/>
                    <p:nvPr/>
                  </p:nvGrpSpPr>
                  <p:grpSpPr>
                    <a:xfrm>
                      <a:off x="6240317" y="1941188"/>
                      <a:ext cx="272278" cy="159614"/>
                      <a:chOff x="6858000" y="1224643"/>
                      <a:chExt cx="526142" cy="308428"/>
                    </a:xfrm>
                    <a:solidFill>
                      <a:srgbClr val="828A94"/>
                    </a:solidFill>
                  </p:grpSpPr>
                  <p:sp>
                    <p:nvSpPr>
                      <p:cNvPr id="409" name="Rectangle 450">
                        <a:extLst>
                          <a:ext uri="{FF2B5EF4-FFF2-40B4-BE49-F238E27FC236}">
                            <a16:creationId xmlns:a16="http://schemas.microsoft.com/office/drawing/2014/main" id="{1D06C620-D800-42BA-9F8F-1240F6A462E1}"/>
                          </a:ext>
                        </a:extLst>
                      </p:cNvPr>
                      <p:cNvSpPr/>
                      <p:nvPr/>
                    </p:nvSpPr>
                    <p:spPr>
                      <a:xfrm>
                        <a:off x="6966856" y="1224643"/>
                        <a:ext cx="308429" cy="3084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410" name="Group 461">
                        <a:extLst>
                          <a:ext uri="{FF2B5EF4-FFF2-40B4-BE49-F238E27FC236}">
                            <a16:creationId xmlns:a16="http://schemas.microsoft.com/office/drawing/2014/main" id="{8FCF21E7-E2FA-4108-B35A-3B10772C5921}"/>
                          </a:ext>
                        </a:extLst>
                      </p:cNvPr>
                      <p:cNvGrpSpPr/>
                      <p:nvPr/>
                    </p:nvGrpSpPr>
                    <p:grpSpPr>
                      <a:xfrm>
                        <a:off x="7307036" y="1272087"/>
                        <a:ext cx="77106" cy="213541"/>
                        <a:chOff x="7307036" y="1279070"/>
                        <a:chExt cx="77106" cy="213541"/>
                      </a:xfrm>
                      <a:grpFill/>
                    </p:grpSpPr>
                    <p:sp>
                      <p:nvSpPr>
                        <p:cNvPr id="416" name="Rectangle 466">
                          <a:extLst>
                            <a:ext uri="{FF2B5EF4-FFF2-40B4-BE49-F238E27FC236}">
                              <a16:creationId xmlns:a16="http://schemas.microsoft.com/office/drawing/2014/main" id="{4B7D7971-72D4-4759-843F-723A456ED64C}"/>
                            </a:ext>
                          </a:extLst>
                        </p:cNvPr>
                        <p:cNvSpPr/>
                        <p:nvPr/>
                      </p:nvSpPr>
                      <p:spPr>
                        <a:xfrm>
                          <a:off x="7307036" y="1446892"/>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17" name="Rectangle 467">
                          <a:extLst>
                            <a:ext uri="{FF2B5EF4-FFF2-40B4-BE49-F238E27FC236}">
                              <a16:creationId xmlns:a16="http://schemas.microsoft.com/office/drawing/2014/main" id="{343804FC-5774-4596-AB8F-F5E01CC67875}"/>
                            </a:ext>
                          </a:extLst>
                        </p:cNvPr>
                        <p:cNvSpPr/>
                        <p:nvPr/>
                      </p:nvSpPr>
                      <p:spPr>
                        <a:xfrm>
                          <a:off x="7307036" y="1362981"/>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19" name="Rectangle 471">
                          <a:extLst>
                            <a:ext uri="{FF2B5EF4-FFF2-40B4-BE49-F238E27FC236}">
                              <a16:creationId xmlns:a16="http://schemas.microsoft.com/office/drawing/2014/main" id="{0EF8B82D-5B80-4267-9626-2AB7B8C702AD}"/>
                            </a:ext>
                          </a:extLst>
                        </p:cNvPr>
                        <p:cNvSpPr/>
                        <p:nvPr/>
                      </p:nvSpPr>
                      <p:spPr>
                        <a:xfrm>
                          <a:off x="7307036" y="1279070"/>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411" name="Group 462">
                        <a:extLst>
                          <a:ext uri="{FF2B5EF4-FFF2-40B4-BE49-F238E27FC236}">
                            <a16:creationId xmlns:a16="http://schemas.microsoft.com/office/drawing/2014/main" id="{8E936EE3-C63B-4B22-90A0-BF3C4002DAAF}"/>
                          </a:ext>
                        </a:extLst>
                      </p:cNvPr>
                      <p:cNvGrpSpPr/>
                      <p:nvPr/>
                    </p:nvGrpSpPr>
                    <p:grpSpPr>
                      <a:xfrm>
                        <a:off x="6858000" y="1272087"/>
                        <a:ext cx="77106" cy="213541"/>
                        <a:chOff x="6858000" y="1279070"/>
                        <a:chExt cx="77106" cy="213541"/>
                      </a:xfrm>
                      <a:grpFill/>
                    </p:grpSpPr>
                    <p:sp>
                      <p:nvSpPr>
                        <p:cNvPr id="412" name="Rectangle 463">
                          <a:extLst>
                            <a:ext uri="{FF2B5EF4-FFF2-40B4-BE49-F238E27FC236}">
                              <a16:creationId xmlns:a16="http://schemas.microsoft.com/office/drawing/2014/main" id="{C68C3C49-E476-4F61-8248-29D6E34403D2}"/>
                            </a:ext>
                          </a:extLst>
                        </p:cNvPr>
                        <p:cNvSpPr/>
                        <p:nvPr/>
                      </p:nvSpPr>
                      <p:spPr>
                        <a:xfrm>
                          <a:off x="6858000" y="1446892"/>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13" name="Rectangle 464">
                          <a:extLst>
                            <a:ext uri="{FF2B5EF4-FFF2-40B4-BE49-F238E27FC236}">
                              <a16:creationId xmlns:a16="http://schemas.microsoft.com/office/drawing/2014/main" id="{71F0421E-318D-4F25-A939-6B1A0674D174}"/>
                            </a:ext>
                          </a:extLst>
                        </p:cNvPr>
                        <p:cNvSpPr/>
                        <p:nvPr/>
                      </p:nvSpPr>
                      <p:spPr>
                        <a:xfrm>
                          <a:off x="6858000" y="1362981"/>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15" name="Rectangle 465">
                          <a:extLst>
                            <a:ext uri="{FF2B5EF4-FFF2-40B4-BE49-F238E27FC236}">
                              <a16:creationId xmlns:a16="http://schemas.microsoft.com/office/drawing/2014/main" id="{CB7A7C4D-6DF9-4B7D-B59D-EDAE120662FF}"/>
                            </a:ext>
                          </a:extLst>
                        </p:cNvPr>
                        <p:cNvSpPr/>
                        <p:nvPr/>
                      </p:nvSpPr>
                      <p:spPr>
                        <a:xfrm>
                          <a:off x="6858000" y="1279070"/>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grpSp>
              <p:grpSp>
                <p:nvGrpSpPr>
                  <p:cNvPr id="383" name="Group 422">
                    <a:extLst>
                      <a:ext uri="{FF2B5EF4-FFF2-40B4-BE49-F238E27FC236}">
                        <a16:creationId xmlns:a16="http://schemas.microsoft.com/office/drawing/2014/main" id="{C9FB17BD-DABA-4112-8D04-0C211C0998D2}"/>
                      </a:ext>
                    </a:extLst>
                  </p:cNvPr>
                  <p:cNvGrpSpPr/>
                  <p:nvPr/>
                </p:nvGrpSpPr>
                <p:grpSpPr>
                  <a:xfrm>
                    <a:off x="5532934" y="2530329"/>
                    <a:ext cx="1035506" cy="255689"/>
                    <a:chOff x="5532934" y="1893151"/>
                    <a:chExt cx="1035506" cy="255689"/>
                  </a:xfrm>
                </p:grpSpPr>
                <p:sp>
                  <p:nvSpPr>
                    <p:cNvPr id="396" name="Rectangle 318">
                      <a:extLst>
                        <a:ext uri="{FF2B5EF4-FFF2-40B4-BE49-F238E27FC236}">
                          <a16:creationId xmlns:a16="http://schemas.microsoft.com/office/drawing/2014/main" id="{C278CB3C-D378-4AD6-8254-22B5627A5935}"/>
                        </a:ext>
                      </a:extLst>
                    </p:cNvPr>
                    <p:cNvSpPr/>
                    <p:nvPr/>
                  </p:nvSpPr>
                  <p:spPr>
                    <a:xfrm>
                      <a:off x="5532934" y="1893151"/>
                      <a:ext cx="1035506" cy="255689"/>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397" name="Group 436">
                      <a:extLst>
                        <a:ext uri="{FF2B5EF4-FFF2-40B4-BE49-F238E27FC236}">
                          <a16:creationId xmlns:a16="http://schemas.microsoft.com/office/drawing/2014/main" id="{B776A3DC-FF93-4F36-8274-0528E7C0F8C2}"/>
                        </a:ext>
                      </a:extLst>
                    </p:cNvPr>
                    <p:cNvGrpSpPr/>
                    <p:nvPr/>
                  </p:nvGrpSpPr>
                  <p:grpSpPr>
                    <a:xfrm>
                      <a:off x="6240317" y="1941188"/>
                      <a:ext cx="272278" cy="159614"/>
                      <a:chOff x="6858000" y="1224643"/>
                      <a:chExt cx="526142" cy="308428"/>
                    </a:xfrm>
                    <a:solidFill>
                      <a:srgbClr val="828A94"/>
                    </a:solidFill>
                  </p:grpSpPr>
                  <p:sp>
                    <p:nvSpPr>
                      <p:cNvPr id="398" name="Rectangle 437">
                        <a:extLst>
                          <a:ext uri="{FF2B5EF4-FFF2-40B4-BE49-F238E27FC236}">
                            <a16:creationId xmlns:a16="http://schemas.microsoft.com/office/drawing/2014/main" id="{D35A05E3-24E6-4F81-B148-104DA72CFCA5}"/>
                          </a:ext>
                        </a:extLst>
                      </p:cNvPr>
                      <p:cNvSpPr/>
                      <p:nvPr/>
                    </p:nvSpPr>
                    <p:spPr>
                      <a:xfrm>
                        <a:off x="6966856" y="1224643"/>
                        <a:ext cx="308429" cy="3084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399" name="Group 438">
                        <a:extLst>
                          <a:ext uri="{FF2B5EF4-FFF2-40B4-BE49-F238E27FC236}">
                            <a16:creationId xmlns:a16="http://schemas.microsoft.com/office/drawing/2014/main" id="{CB486018-CD87-4C44-B187-845F014B2DCC}"/>
                          </a:ext>
                        </a:extLst>
                      </p:cNvPr>
                      <p:cNvGrpSpPr/>
                      <p:nvPr/>
                    </p:nvGrpSpPr>
                    <p:grpSpPr>
                      <a:xfrm>
                        <a:off x="7307036" y="1272087"/>
                        <a:ext cx="77106" cy="213541"/>
                        <a:chOff x="7307036" y="1279070"/>
                        <a:chExt cx="77106" cy="213541"/>
                      </a:xfrm>
                      <a:grpFill/>
                    </p:grpSpPr>
                    <p:sp>
                      <p:nvSpPr>
                        <p:cNvPr id="404" name="Rectangle 445">
                          <a:extLst>
                            <a:ext uri="{FF2B5EF4-FFF2-40B4-BE49-F238E27FC236}">
                              <a16:creationId xmlns:a16="http://schemas.microsoft.com/office/drawing/2014/main" id="{CCC5FDBA-ECBF-4FA3-883F-B6A55FD5E5CE}"/>
                            </a:ext>
                          </a:extLst>
                        </p:cNvPr>
                        <p:cNvSpPr/>
                        <p:nvPr/>
                      </p:nvSpPr>
                      <p:spPr>
                        <a:xfrm>
                          <a:off x="7307036" y="1446892"/>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05" name="Rectangle 446">
                          <a:extLst>
                            <a:ext uri="{FF2B5EF4-FFF2-40B4-BE49-F238E27FC236}">
                              <a16:creationId xmlns:a16="http://schemas.microsoft.com/office/drawing/2014/main" id="{CD5D8FC9-6D28-42D8-BC66-286E3CC17D10}"/>
                            </a:ext>
                          </a:extLst>
                        </p:cNvPr>
                        <p:cNvSpPr/>
                        <p:nvPr/>
                      </p:nvSpPr>
                      <p:spPr>
                        <a:xfrm>
                          <a:off x="7307036" y="1362981"/>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06" name="Rectangle 447">
                          <a:extLst>
                            <a:ext uri="{FF2B5EF4-FFF2-40B4-BE49-F238E27FC236}">
                              <a16:creationId xmlns:a16="http://schemas.microsoft.com/office/drawing/2014/main" id="{3AAB0A37-0255-465E-9929-8BF8CD8E8AD4}"/>
                            </a:ext>
                          </a:extLst>
                        </p:cNvPr>
                        <p:cNvSpPr/>
                        <p:nvPr/>
                      </p:nvSpPr>
                      <p:spPr>
                        <a:xfrm>
                          <a:off x="7307036" y="1279070"/>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400" name="Group 439">
                        <a:extLst>
                          <a:ext uri="{FF2B5EF4-FFF2-40B4-BE49-F238E27FC236}">
                            <a16:creationId xmlns:a16="http://schemas.microsoft.com/office/drawing/2014/main" id="{64523FB7-3531-4624-821F-8720928F9A09}"/>
                          </a:ext>
                        </a:extLst>
                      </p:cNvPr>
                      <p:cNvGrpSpPr/>
                      <p:nvPr/>
                    </p:nvGrpSpPr>
                    <p:grpSpPr>
                      <a:xfrm>
                        <a:off x="6858000" y="1272087"/>
                        <a:ext cx="77106" cy="213541"/>
                        <a:chOff x="6858000" y="1279070"/>
                        <a:chExt cx="77106" cy="213541"/>
                      </a:xfrm>
                      <a:grpFill/>
                    </p:grpSpPr>
                    <p:sp>
                      <p:nvSpPr>
                        <p:cNvPr id="401" name="Rectangle 440">
                          <a:extLst>
                            <a:ext uri="{FF2B5EF4-FFF2-40B4-BE49-F238E27FC236}">
                              <a16:creationId xmlns:a16="http://schemas.microsoft.com/office/drawing/2014/main" id="{B7CADB68-11FD-463E-8DEE-C378F1C62355}"/>
                            </a:ext>
                          </a:extLst>
                        </p:cNvPr>
                        <p:cNvSpPr/>
                        <p:nvPr/>
                      </p:nvSpPr>
                      <p:spPr>
                        <a:xfrm>
                          <a:off x="6858000" y="1446892"/>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02" name="Rectangle 443">
                          <a:extLst>
                            <a:ext uri="{FF2B5EF4-FFF2-40B4-BE49-F238E27FC236}">
                              <a16:creationId xmlns:a16="http://schemas.microsoft.com/office/drawing/2014/main" id="{E94CB80A-E55E-493E-971C-9657AB46B63D}"/>
                            </a:ext>
                          </a:extLst>
                        </p:cNvPr>
                        <p:cNvSpPr/>
                        <p:nvPr/>
                      </p:nvSpPr>
                      <p:spPr>
                        <a:xfrm>
                          <a:off x="6858000" y="1362981"/>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03" name="Rectangle 444">
                          <a:extLst>
                            <a:ext uri="{FF2B5EF4-FFF2-40B4-BE49-F238E27FC236}">
                              <a16:creationId xmlns:a16="http://schemas.microsoft.com/office/drawing/2014/main" id="{F8980865-956E-433E-8F91-FC3ABB28964A}"/>
                            </a:ext>
                          </a:extLst>
                        </p:cNvPr>
                        <p:cNvSpPr/>
                        <p:nvPr/>
                      </p:nvSpPr>
                      <p:spPr>
                        <a:xfrm>
                          <a:off x="6858000" y="1279070"/>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grpSp>
              <p:grpSp>
                <p:nvGrpSpPr>
                  <p:cNvPr id="384" name="Group 423">
                    <a:extLst>
                      <a:ext uri="{FF2B5EF4-FFF2-40B4-BE49-F238E27FC236}">
                        <a16:creationId xmlns:a16="http://schemas.microsoft.com/office/drawing/2014/main" id="{1D9EEB13-EEFA-4638-9620-FAC5A0FF520F}"/>
                      </a:ext>
                    </a:extLst>
                  </p:cNvPr>
                  <p:cNvGrpSpPr/>
                  <p:nvPr/>
                </p:nvGrpSpPr>
                <p:grpSpPr>
                  <a:xfrm>
                    <a:off x="5532934" y="2848918"/>
                    <a:ext cx="1035506" cy="255689"/>
                    <a:chOff x="5532934" y="1893151"/>
                    <a:chExt cx="1035506" cy="255689"/>
                  </a:xfrm>
                </p:grpSpPr>
                <p:sp>
                  <p:nvSpPr>
                    <p:cNvPr id="385" name="Rectangle 318">
                      <a:extLst>
                        <a:ext uri="{FF2B5EF4-FFF2-40B4-BE49-F238E27FC236}">
                          <a16:creationId xmlns:a16="http://schemas.microsoft.com/office/drawing/2014/main" id="{55D2B881-F3E9-47DE-B752-B00BEFDFB53A}"/>
                        </a:ext>
                      </a:extLst>
                    </p:cNvPr>
                    <p:cNvSpPr/>
                    <p:nvPr/>
                  </p:nvSpPr>
                  <p:spPr>
                    <a:xfrm>
                      <a:off x="5532934" y="1893151"/>
                      <a:ext cx="1035506" cy="255689"/>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386" name="Group 425">
                      <a:extLst>
                        <a:ext uri="{FF2B5EF4-FFF2-40B4-BE49-F238E27FC236}">
                          <a16:creationId xmlns:a16="http://schemas.microsoft.com/office/drawing/2014/main" id="{464D45B1-0F77-4EA9-9F27-2FF5C27F6176}"/>
                        </a:ext>
                      </a:extLst>
                    </p:cNvPr>
                    <p:cNvGrpSpPr/>
                    <p:nvPr/>
                  </p:nvGrpSpPr>
                  <p:grpSpPr>
                    <a:xfrm>
                      <a:off x="6240317" y="1941188"/>
                      <a:ext cx="272278" cy="159614"/>
                      <a:chOff x="6858000" y="1224643"/>
                      <a:chExt cx="526142" cy="308428"/>
                    </a:xfrm>
                    <a:solidFill>
                      <a:srgbClr val="828A94"/>
                    </a:solidFill>
                  </p:grpSpPr>
                  <p:sp>
                    <p:nvSpPr>
                      <p:cNvPr id="387" name="Rectangle 426">
                        <a:extLst>
                          <a:ext uri="{FF2B5EF4-FFF2-40B4-BE49-F238E27FC236}">
                            <a16:creationId xmlns:a16="http://schemas.microsoft.com/office/drawing/2014/main" id="{01C1DAAC-ADD8-427C-87BA-09B1AAB40F34}"/>
                          </a:ext>
                        </a:extLst>
                      </p:cNvPr>
                      <p:cNvSpPr/>
                      <p:nvPr/>
                    </p:nvSpPr>
                    <p:spPr>
                      <a:xfrm>
                        <a:off x="6966856" y="1224643"/>
                        <a:ext cx="308429" cy="3084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388" name="Group 427">
                        <a:extLst>
                          <a:ext uri="{FF2B5EF4-FFF2-40B4-BE49-F238E27FC236}">
                            <a16:creationId xmlns:a16="http://schemas.microsoft.com/office/drawing/2014/main" id="{3B5FEA99-1D2B-434E-9623-FE9C39067C63}"/>
                          </a:ext>
                        </a:extLst>
                      </p:cNvPr>
                      <p:cNvGrpSpPr/>
                      <p:nvPr/>
                    </p:nvGrpSpPr>
                    <p:grpSpPr>
                      <a:xfrm>
                        <a:off x="7307036" y="1272087"/>
                        <a:ext cx="77106" cy="213541"/>
                        <a:chOff x="7307036" y="1279070"/>
                        <a:chExt cx="77106" cy="213541"/>
                      </a:xfrm>
                      <a:grpFill/>
                    </p:grpSpPr>
                    <p:sp>
                      <p:nvSpPr>
                        <p:cNvPr id="393" name="Rectangle 432">
                          <a:extLst>
                            <a:ext uri="{FF2B5EF4-FFF2-40B4-BE49-F238E27FC236}">
                              <a16:creationId xmlns:a16="http://schemas.microsoft.com/office/drawing/2014/main" id="{13B24B01-8779-41BE-97F7-922EE1C8AB94}"/>
                            </a:ext>
                          </a:extLst>
                        </p:cNvPr>
                        <p:cNvSpPr/>
                        <p:nvPr/>
                      </p:nvSpPr>
                      <p:spPr>
                        <a:xfrm>
                          <a:off x="7307036" y="1446892"/>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94" name="Rectangle 433">
                          <a:extLst>
                            <a:ext uri="{FF2B5EF4-FFF2-40B4-BE49-F238E27FC236}">
                              <a16:creationId xmlns:a16="http://schemas.microsoft.com/office/drawing/2014/main" id="{9EC3E351-A4FF-4FA1-80AF-940088A11221}"/>
                            </a:ext>
                          </a:extLst>
                        </p:cNvPr>
                        <p:cNvSpPr/>
                        <p:nvPr/>
                      </p:nvSpPr>
                      <p:spPr>
                        <a:xfrm>
                          <a:off x="7307036" y="1362981"/>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95" name="Rectangle 434">
                          <a:extLst>
                            <a:ext uri="{FF2B5EF4-FFF2-40B4-BE49-F238E27FC236}">
                              <a16:creationId xmlns:a16="http://schemas.microsoft.com/office/drawing/2014/main" id="{B47F60E6-A04F-4507-A059-A77AD745ADC1}"/>
                            </a:ext>
                          </a:extLst>
                        </p:cNvPr>
                        <p:cNvSpPr/>
                        <p:nvPr/>
                      </p:nvSpPr>
                      <p:spPr>
                        <a:xfrm>
                          <a:off x="7307036" y="1279070"/>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389" name="Group 428">
                        <a:extLst>
                          <a:ext uri="{FF2B5EF4-FFF2-40B4-BE49-F238E27FC236}">
                            <a16:creationId xmlns:a16="http://schemas.microsoft.com/office/drawing/2014/main" id="{C0657F45-A5CA-4C73-90BB-EFD97353B683}"/>
                          </a:ext>
                        </a:extLst>
                      </p:cNvPr>
                      <p:cNvGrpSpPr/>
                      <p:nvPr/>
                    </p:nvGrpSpPr>
                    <p:grpSpPr>
                      <a:xfrm>
                        <a:off x="6858000" y="1272087"/>
                        <a:ext cx="77106" cy="213541"/>
                        <a:chOff x="6858000" y="1279070"/>
                        <a:chExt cx="77106" cy="213541"/>
                      </a:xfrm>
                      <a:grpFill/>
                    </p:grpSpPr>
                    <p:sp>
                      <p:nvSpPr>
                        <p:cNvPr id="390" name="Rectangle 429">
                          <a:extLst>
                            <a:ext uri="{FF2B5EF4-FFF2-40B4-BE49-F238E27FC236}">
                              <a16:creationId xmlns:a16="http://schemas.microsoft.com/office/drawing/2014/main" id="{9DE4F706-CCA3-4791-9AB1-AE00896A0049}"/>
                            </a:ext>
                          </a:extLst>
                        </p:cNvPr>
                        <p:cNvSpPr/>
                        <p:nvPr/>
                      </p:nvSpPr>
                      <p:spPr>
                        <a:xfrm>
                          <a:off x="6858000" y="1446892"/>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91" name="Rectangle 430">
                          <a:extLst>
                            <a:ext uri="{FF2B5EF4-FFF2-40B4-BE49-F238E27FC236}">
                              <a16:creationId xmlns:a16="http://schemas.microsoft.com/office/drawing/2014/main" id="{89945CD8-F5FC-42B4-AAC0-27B34D63926E}"/>
                            </a:ext>
                          </a:extLst>
                        </p:cNvPr>
                        <p:cNvSpPr/>
                        <p:nvPr/>
                      </p:nvSpPr>
                      <p:spPr>
                        <a:xfrm>
                          <a:off x="6858000" y="1362981"/>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92" name="Rectangle 431">
                          <a:extLst>
                            <a:ext uri="{FF2B5EF4-FFF2-40B4-BE49-F238E27FC236}">
                              <a16:creationId xmlns:a16="http://schemas.microsoft.com/office/drawing/2014/main" id="{6D303B17-AD93-4EB0-809A-044E790B4D2F}"/>
                            </a:ext>
                          </a:extLst>
                        </p:cNvPr>
                        <p:cNvSpPr/>
                        <p:nvPr/>
                      </p:nvSpPr>
                      <p:spPr>
                        <a:xfrm>
                          <a:off x="6858000" y="1279070"/>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grpSp>
            </p:grpSp>
          </p:grpSp>
        </p:grpSp>
        <p:sp>
          <p:nvSpPr>
            <p:cNvPr id="371" name="Freeform 759">
              <a:extLst>
                <a:ext uri="{FF2B5EF4-FFF2-40B4-BE49-F238E27FC236}">
                  <a16:creationId xmlns:a16="http://schemas.microsoft.com/office/drawing/2014/main" id="{786F12DE-6151-472C-A209-A55EDAC57C86}"/>
                </a:ext>
              </a:extLst>
            </p:cNvPr>
            <p:cNvSpPr>
              <a:spLocks noChangeAspect="1"/>
            </p:cNvSpPr>
            <p:nvPr/>
          </p:nvSpPr>
          <p:spPr>
            <a:xfrm>
              <a:off x="1283675" y="2489963"/>
              <a:ext cx="290710" cy="216418"/>
            </a:xfrm>
            <a:custGeom>
              <a:avLst/>
              <a:gdLst>
                <a:gd name="connsiteX0" fmla="*/ 0 w 571500"/>
                <a:gd name="connsiteY0" fmla="*/ 0 h 425450"/>
                <a:gd name="connsiteX1" fmla="*/ 228600 w 571500"/>
                <a:gd name="connsiteY1" fmla="*/ 0 h 425450"/>
                <a:gd name="connsiteX2" fmla="*/ 266700 w 571500"/>
                <a:gd name="connsiteY2" fmla="*/ 63500 h 425450"/>
                <a:gd name="connsiteX3" fmla="*/ 571500 w 571500"/>
                <a:gd name="connsiteY3" fmla="*/ 63500 h 425450"/>
                <a:gd name="connsiteX4" fmla="*/ 571500 w 571500"/>
                <a:gd name="connsiteY4" fmla="*/ 425450 h 425450"/>
                <a:gd name="connsiteX5" fmla="*/ 0 w 571500"/>
                <a:gd name="connsiteY5" fmla="*/ 419100 h 425450"/>
                <a:gd name="connsiteX6" fmla="*/ 0 w 571500"/>
                <a:gd name="connsiteY6" fmla="*/ 0 h 42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0" h="425450">
                  <a:moveTo>
                    <a:pt x="0" y="0"/>
                  </a:moveTo>
                  <a:lnTo>
                    <a:pt x="228600" y="0"/>
                  </a:lnTo>
                  <a:lnTo>
                    <a:pt x="266700" y="63500"/>
                  </a:lnTo>
                  <a:lnTo>
                    <a:pt x="571500" y="63500"/>
                  </a:lnTo>
                  <a:lnTo>
                    <a:pt x="571500" y="425450"/>
                  </a:lnTo>
                  <a:lnTo>
                    <a:pt x="0" y="419100"/>
                  </a:lnTo>
                  <a:cubicBezTo>
                    <a:pt x="1058" y="276225"/>
                    <a:pt x="2117" y="133350"/>
                    <a:pt x="0" y="0"/>
                  </a:cubicBezTo>
                  <a:close/>
                </a:path>
              </a:pathLst>
            </a:custGeom>
            <a:solidFill>
              <a:srgbClr val="002D3F"/>
            </a:solidFill>
            <a:ln w="127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72" name="Freeform 759">
              <a:extLst>
                <a:ext uri="{FF2B5EF4-FFF2-40B4-BE49-F238E27FC236}">
                  <a16:creationId xmlns:a16="http://schemas.microsoft.com/office/drawing/2014/main" id="{9AB39488-5342-4F86-A7C4-6E244F9EE2D8}"/>
                </a:ext>
              </a:extLst>
            </p:cNvPr>
            <p:cNvSpPr>
              <a:spLocks noChangeAspect="1"/>
            </p:cNvSpPr>
            <p:nvPr/>
          </p:nvSpPr>
          <p:spPr>
            <a:xfrm>
              <a:off x="1387440" y="2576066"/>
              <a:ext cx="290710" cy="216418"/>
            </a:xfrm>
            <a:custGeom>
              <a:avLst/>
              <a:gdLst>
                <a:gd name="connsiteX0" fmla="*/ 0 w 571500"/>
                <a:gd name="connsiteY0" fmla="*/ 0 h 425450"/>
                <a:gd name="connsiteX1" fmla="*/ 228600 w 571500"/>
                <a:gd name="connsiteY1" fmla="*/ 0 h 425450"/>
                <a:gd name="connsiteX2" fmla="*/ 266700 w 571500"/>
                <a:gd name="connsiteY2" fmla="*/ 63500 h 425450"/>
                <a:gd name="connsiteX3" fmla="*/ 571500 w 571500"/>
                <a:gd name="connsiteY3" fmla="*/ 63500 h 425450"/>
                <a:gd name="connsiteX4" fmla="*/ 571500 w 571500"/>
                <a:gd name="connsiteY4" fmla="*/ 425450 h 425450"/>
                <a:gd name="connsiteX5" fmla="*/ 0 w 571500"/>
                <a:gd name="connsiteY5" fmla="*/ 419100 h 425450"/>
                <a:gd name="connsiteX6" fmla="*/ 0 w 571500"/>
                <a:gd name="connsiteY6" fmla="*/ 0 h 42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0" h="425450">
                  <a:moveTo>
                    <a:pt x="0" y="0"/>
                  </a:moveTo>
                  <a:lnTo>
                    <a:pt x="228600" y="0"/>
                  </a:lnTo>
                  <a:lnTo>
                    <a:pt x="266700" y="63500"/>
                  </a:lnTo>
                  <a:lnTo>
                    <a:pt x="571500" y="63500"/>
                  </a:lnTo>
                  <a:lnTo>
                    <a:pt x="571500" y="425450"/>
                  </a:lnTo>
                  <a:lnTo>
                    <a:pt x="0" y="419100"/>
                  </a:lnTo>
                  <a:cubicBezTo>
                    <a:pt x="1058" y="276225"/>
                    <a:pt x="2117" y="133350"/>
                    <a:pt x="0" y="0"/>
                  </a:cubicBezTo>
                  <a:close/>
                </a:path>
              </a:pathLst>
            </a:custGeom>
            <a:solidFill>
              <a:srgbClr val="002D3F"/>
            </a:solidFill>
            <a:ln w="127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sp>
        <p:nvSpPr>
          <p:cNvPr id="614" name="Rectangle 613">
            <a:extLst>
              <a:ext uri="{FF2B5EF4-FFF2-40B4-BE49-F238E27FC236}">
                <a16:creationId xmlns:a16="http://schemas.microsoft.com/office/drawing/2014/main" id="{C3F48413-4888-4024-90C9-D95C207BE90A}"/>
              </a:ext>
            </a:extLst>
          </p:cNvPr>
          <p:cNvSpPr/>
          <p:nvPr/>
        </p:nvSpPr>
        <p:spPr>
          <a:xfrm>
            <a:off x="1793063" y="2137411"/>
            <a:ext cx="1888125" cy="2097741"/>
          </a:xfrm>
          <a:prstGeom prst="rect">
            <a:avLst/>
          </a:prstGeom>
          <a:noFill/>
          <a:ln w="1270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15" name="Group 614">
            <a:extLst>
              <a:ext uri="{FF2B5EF4-FFF2-40B4-BE49-F238E27FC236}">
                <a16:creationId xmlns:a16="http://schemas.microsoft.com/office/drawing/2014/main" id="{C7E7C983-3D46-4461-9F2C-6B14B7A0B769}"/>
              </a:ext>
            </a:extLst>
          </p:cNvPr>
          <p:cNvGrpSpPr/>
          <p:nvPr/>
        </p:nvGrpSpPr>
        <p:grpSpPr>
          <a:xfrm>
            <a:off x="2522350" y="2277580"/>
            <a:ext cx="426212" cy="1470662"/>
            <a:chOff x="1283675" y="2489963"/>
            <a:chExt cx="426212" cy="1470662"/>
          </a:xfrm>
        </p:grpSpPr>
        <p:grpSp>
          <p:nvGrpSpPr>
            <p:cNvPr id="616" name="Group 387">
              <a:extLst>
                <a:ext uri="{FF2B5EF4-FFF2-40B4-BE49-F238E27FC236}">
                  <a16:creationId xmlns:a16="http://schemas.microsoft.com/office/drawing/2014/main" id="{8E1B8CEB-1FA6-4428-B760-DBCA832E86D9}"/>
                </a:ext>
              </a:extLst>
            </p:cNvPr>
            <p:cNvGrpSpPr>
              <a:grpSpLocks noChangeAspect="1"/>
            </p:cNvGrpSpPr>
            <p:nvPr/>
          </p:nvGrpSpPr>
          <p:grpSpPr>
            <a:xfrm>
              <a:off x="1312831" y="3130380"/>
              <a:ext cx="397056" cy="830245"/>
              <a:chOff x="5279681" y="1532070"/>
              <a:chExt cx="1548922" cy="3238794"/>
            </a:xfrm>
          </p:grpSpPr>
          <p:sp>
            <p:nvSpPr>
              <p:cNvPr id="619" name="Rectangle 318">
                <a:extLst>
                  <a:ext uri="{FF2B5EF4-FFF2-40B4-BE49-F238E27FC236}">
                    <a16:creationId xmlns:a16="http://schemas.microsoft.com/office/drawing/2014/main" id="{6B8EF51C-D795-4C66-82FD-0C7909963BE0}"/>
                  </a:ext>
                </a:extLst>
              </p:cNvPr>
              <p:cNvSpPr/>
              <p:nvPr/>
            </p:nvSpPr>
            <p:spPr>
              <a:xfrm>
                <a:off x="5279681" y="1532070"/>
                <a:ext cx="1548922" cy="3238794"/>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620" name="Group 395">
                <a:extLst>
                  <a:ext uri="{FF2B5EF4-FFF2-40B4-BE49-F238E27FC236}">
                    <a16:creationId xmlns:a16="http://schemas.microsoft.com/office/drawing/2014/main" id="{1A12FC85-FB51-4EA7-919E-5AC9FB99CB3C}"/>
                  </a:ext>
                </a:extLst>
              </p:cNvPr>
              <p:cNvGrpSpPr/>
              <p:nvPr/>
            </p:nvGrpSpPr>
            <p:grpSpPr>
              <a:xfrm>
                <a:off x="5441494" y="1811871"/>
                <a:ext cx="1225296" cy="2679192"/>
                <a:chOff x="5441494" y="1811871"/>
                <a:chExt cx="1225296" cy="2679192"/>
              </a:xfrm>
            </p:grpSpPr>
            <p:sp>
              <p:nvSpPr>
                <p:cNvPr id="621" name="Rectangle 318">
                  <a:extLst>
                    <a:ext uri="{FF2B5EF4-FFF2-40B4-BE49-F238E27FC236}">
                      <a16:creationId xmlns:a16="http://schemas.microsoft.com/office/drawing/2014/main" id="{C8DBD1B1-83C2-4C73-A6E8-126B0CCDC5EB}"/>
                    </a:ext>
                  </a:extLst>
                </p:cNvPr>
                <p:cNvSpPr/>
                <p:nvPr/>
              </p:nvSpPr>
              <p:spPr>
                <a:xfrm>
                  <a:off x="5441494" y="1811871"/>
                  <a:ext cx="1225296" cy="2679192"/>
                </a:xfrm>
                <a:prstGeom prst="rect">
                  <a:avLst/>
                </a:prstGeom>
                <a:solidFill>
                  <a:srgbClr val="9AA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622" name="Group 407">
                  <a:extLst>
                    <a:ext uri="{FF2B5EF4-FFF2-40B4-BE49-F238E27FC236}">
                      <a16:creationId xmlns:a16="http://schemas.microsoft.com/office/drawing/2014/main" id="{DEA6B024-C747-48A3-BAFB-54F35AE5ED08}"/>
                    </a:ext>
                  </a:extLst>
                </p:cNvPr>
                <p:cNvGrpSpPr/>
                <p:nvPr/>
              </p:nvGrpSpPr>
              <p:grpSpPr>
                <a:xfrm>
                  <a:off x="5536389" y="1908563"/>
                  <a:ext cx="1035506" cy="2485809"/>
                  <a:chOff x="5532934" y="1893151"/>
                  <a:chExt cx="1035506" cy="2485809"/>
                </a:xfrm>
              </p:grpSpPr>
              <p:grpSp>
                <p:nvGrpSpPr>
                  <p:cNvPr id="623" name="Group 408">
                    <a:extLst>
                      <a:ext uri="{FF2B5EF4-FFF2-40B4-BE49-F238E27FC236}">
                        <a16:creationId xmlns:a16="http://schemas.microsoft.com/office/drawing/2014/main" id="{1BD1C316-9C1F-435D-AA09-E45EB7F8179B}"/>
                      </a:ext>
                    </a:extLst>
                  </p:cNvPr>
                  <p:cNvGrpSpPr/>
                  <p:nvPr/>
                </p:nvGrpSpPr>
                <p:grpSpPr>
                  <a:xfrm>
                    <a:off x="5532934" y="1893151"/>
                    <a:ext cx="1035506" cy="255689"/>
                    <a:chOff x="5532934" y="1893151"/>
                    <a:chExt cx="1035506" cy="255689"/>
                  </a:xfrm>
                </p:grpSpPr>
                <p:sp>
                  <p:nvSpPr>
                    <p:cNvPr id="680" name="Rectangle 318">
                      <a:extLst>
                        <a:ext uri="{FF2B5EF4-FFF2-40B4-BE49-F238E27FC236}">
                          <a16:creationId xmlns:a16="http://schemas.microsoft.com/office/drawing/2014/main" id="{AA1C5CEA-B6ED-474A-8B22-F75F4769BAE7}"/>
                        </a:ext>
                      </a:extLst>
                    </p:cNvPr>
                    <p:cNvSpPr/>
                    <p:nvPr/>
                  </p:nvSpPr>
                  <p:spPr>
                    <a:xfrm>
                      <a:off x="5532934" y="1893151"/>
                      <a:ext cx="1035506" cy="255689"/>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681" name="Group 680">
                      <a:extLst>
                        <a:ext uri="{FF2B5EF4-FFF2-40B4-BE49-F238E27FC236}">
                          <a16:creationId xmlns:a16="http://schemas.microsoft.com/office/drawing/2014/main" id="{1928120F-671C-47CF-AF21-F8EDDEDA0379}"/>
                        </a:ext>
                      </a:extLst>
                    </p:cNvPr>
                    <p:cNvGrpSpPr/>
                    <p:nvPr/>
                  </p:nvGrpSpPr>
                  <p:grpSpPr>
                    <a:xfrm>
                      <a:off x="6240317" y="1941188"/>
                      <a:ext cx="272278" cy="159614"/>
                      <a:chOff x="6858000" y="1224643"/>
                      <a:chExt cx="526142" cy="308428"/>
                    </a:xfrm>
                    <a:solidFill>
                      <a:srgbClr val="828A94"/>
                    </a:solidFill>
                  </p:grpSpPr>
                  <p:sp>
                    <p:nvSpPr>
                      <p:cNvPr id="682" name="Rectangle 507">
                        <a:extLst>
                          <a:ext uri="{FF2B5EF4-FFF2-40B4-BE49-F238E27FC236}">
                            <a16:creationId xmlns:a16="http://schemas.microsoft.com/office/drawing/2014/main" id="{0B4B7B78-5C6B-4045-AFF6-77DD59AB1A79}"/>
                          </a:ext>
                        </a:extLst>
                      </p:cNvPr>
                      <p:cNvSpPr/>
                      <p:nvPr/>
                    </p:nvSpPr>
                    <p:spPr>
                      <a:xfrm>
                        <a:off x="6966856" y="1224643"/>
                        <a:ext cx="308429" cy="3084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683" name="Group 508">
                        <a:extLst>
                          <a:ext uri="{FF2B5EF4-FFF2-40B4-BE49-F238E27FC236}">
                            <a16:creationId xmlns:a16="http://schemas.microsoft.com/office/drawing/2014/main" id="{FCDE81BD-6DE6-4A3E-BC1B-98C8EC614410}"/>
                          </a:ext>
                        </a:extLst>
                      </p:cNvPr>
                      <p:cNvGrpSpPr/>
                      <p:nvPr/>
                    </p:nvGrpSpPr>
                    <p:grpSpPr>
                      <a:xfrm>
                        <a:off x="7307036" y="1272087"/>
                        <a:ext cx="77106" cy="213541"/>
                        <a:chOff x="7307036" y="1279070"/>
                        <a:chExt cx="77106" cy="213541"/>
                      </a:xfrm>
                      <a:grpFill/>
                    </p:grpSpPr>
                    <p:sp>
                      <p:nvSpPr>
                        <p:cNvPr id="688" name="Rectangle 513">
                          <a:extLst>
                            <a:ext uri="{FF2B5EF4-FFF2-40B4-BE49-F238E27FC236}">
                              <a16:creationId xmlns:a16="http://schemas.microsoft.com/office/drawing/2014/main" id="{29FDA13D-7906-4C6B-B092-EA6EA4AA2C44}"/>
                            </a:ext>
                          </a:extLst>
                        </p:cNvPr>
                        <p:cNvSpPr/>
                        <p:nvPr/>
                      </p:nvSpPr>
                      <p:spPr>
                        <a:xfrm>
                          <a:off x="7307036" y="1446892"/>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89" name="Rectangle 514">
                          <a:extLst>
                            <a:ext uri="{FF2B5EF4-FFF2-40B4-BE49-F238E27FC236}">
                              <a16:creationId xmlns:a16="http://schemas.microsoft.com/office/drawing/2014/main" id="{1108E01E-250E-4E79-9680-913DDBAA60F1}"/>
                            </a:ext>
                          </a:extLst>
                        </p:cNvPr>
                        <p:cNvSpPr/>
                        <p:nvPr/>
                      </p:nvSpPr>
                      <p:spPr>
                        <a:xfrm>
                          <a:off x="7307036" y="1362981"/>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90" name="Rectangle 515">
                          <a:extLst>
                            <a:ext uri="{FF2B5EF4-FFF2-40B4-BE49-F238E27FC236}">
                              <a16:creationId xmlns:a16="http://schemas.microsoft.com/office/drawing/2014/main" id="{149C77C7-1F89-4950-A3A8-5E80BDC7ED6C}"/>
                            </a:ext>
                          </a:extLst>
                        </p:cNvPr>
                        <p:cNvSpPr/>
                        <p:nvPr/>
                      </p:nvSpPr>
                      <p:spPr>
                        <a:xfrm>
                          <a:off x="7307036" y="1279070"/>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684" name="Group 509">
                        <a:extLst>
                          <a:ext uri="{FF2B5EF4-FFF2-40B4-BE49-F238E27FC236}">
                            <a16:creationId xmlns:a16="http://schemas.microsoft.com/office/drawing/2014/main" id="{ACA70DD7-0CEC-4144-B818-6CD62F13D896}"/>
                          </a:ext>
                        </a:extLst>
                      </p:cNvPr>
                      <p:cNvGrpSpPr/>
                      <p:nvPr/>
                    </p:nvGrpSpPr>
                    <p:grpSpPr>
                      <a:xfrm>
                        <a:off x="6858000" y="1272087"/>
                        <a:ext cx="77106" cy="213541"/>
                        <a:chOff x="6858000" y="1279070"/>
                        <a:chExt cx="77106" cy="213541"/>
                      </a:xfrm>
                      <a:grpFill/>
                    </p:grpSpPr>
                    <p:sp>
                      <p:nvSpPr>
                        <p:cNvPr id="685" name="Rectangle 510">
                          <a:extLst>
                            <a:ext uri="{FF2B5EF4-FFF2-40B4-BE49-F238E27FC236}">
                              <a16:creationId xmlns:a16="http://schemas.microsoft.com/office/drawing/2014/main" id="{6FA898A1-EB19-4252-9B9A-458E020EE846}"/>
                            </a:ext>
                          </a:extLst>
                        </p:cNvPr>
                        <p:cNvSpPr/>
                        <p:nvPr/>
                      </p:nvSpPr>
                      <p:spPr>
                        <a:xfrm>
                          <a:off x="6858000" y="1446892"/>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86" name="Rectangle 511">
                          <a:extLst>
                            <a:ext uri="{FF2B5EF4-FFF2-40B4-BE49-F238E27FC236}">
                              <a16:creationId xmlns:a16="http://schemas.microsoft.com/office/drawing/2014/main" id="{5C670DC2-1DD8-4675-BB4E-0B03B53411D8}"/>
                            </a:ext>
                          </a:extLst>
                        </p:cNvPr>
                        <p:cNvSpPr/>
                        <p:nvPr/>
                      </p:nvSpPr>
                      <p:spPr>
                        <a:xfrm>
                          <a:off x="6858000" y="1362981"/>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87" name="Rectangle 512">
                          <a:extLst>
                            <a:ext uri="{FF2B5EF4-FFF2-40B4-BE49-F238E27FC236}">
                              <a16:creationId xmlns:a16="http://schemas.microsoft.com/office/drawing/2014/main" id="{11F2BDB0-88C7-481A-A2DC-04116A05D1FC}"/>
                            </a:ext>
                          </a:extLst>
                        </p:cNvPr>
                        <p:cNvSpPr/>
                        <p:nvPr/>
                      </p:nvSpPr>
                      <p:spPr>
                        <a:xfrm>
                          <a:off x="6858000" y="1279070"/>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grpSp>
              <p:grpSp>
                <p:nvGrpSpPr>
                  <p:cNvPr id="624" name="Group 409">
                    <a:extLst>
                      <a:ext uri="{FF2B5EF4-FFF2-40B4-BE49-F238E27FC236}">
                        <a16:creationId xmlns:a16="http://schemas.microsoft.com/office/drawing/2014/main" id="{57EEE475-6742-4FA9-A004-639CB2DF60B8}"/>
                      </a:ext>
                    </a:extLst>
                  </p:cNvPr>
                  <p:cNvGrpSpPr/>
                  <p:nvPr/>
                </p:nvGrpSpPr>
                <p:grpSpPr>
                  <a:xfrm>
                    <a:off x="5532934" y="4123271"/>
                    <a:ext cx="1035506" cy="255689"/>
                    <a:chOff x="5532934" y="2197951"/>
                    <a:chExt cx="1035506" cy="255689"/>
                  </a:xfrm>
                </p:grpSpPr>
                <p:sp>
                  <p:nvSpPr>
                    <p:cNvPr id="676" name="Rectangle 318">
                      <a:extLst>
                        <a:ext uri="{FF2B5EF4-FFF2-40B4-BE49-F238E27FC236}">
                          <a16:creationId xmlns:a16="http://schemas.microsoft.com/office/drawing/2014/main" id="{16E791A2-0F95-4877-802C-208AC9E39132}"/>
                        </a:ext>
                      </a:extLst>
                    </p:cNvPr>
                    <p:cNvSpPr/>
                    <p:nvPr/>
                  </p:nvSpPr>
                  <p:spPr>
                    <a:xfrm>
                      <a:off x="5532934" y="2197951"/>
                      <a:ext cx="1035506" cy="255689"/>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677" name="Group 676">
                      <a:extLst>
                        <a:ext uri="{FF2B5EF4-FFF2-40B4-BE49-F238E27FC236}">
                          <a16:creationId xmlns:a16="http://schemas.microsoft.com/office/drawing/2014/main" id="{3117A52D-FDD8-4DB4-BA35-D9CE2807BAFA}"/>
                        </a:ext>
                      </a:extLst>
                    </p:cNvPr>
                    <p:cNvGrpSpPr>
                      <a:grpSpLocks noChangeAspect="1"/>
                    </p:cNvGrpSpPr>
                    <p:nvPr/>
                  </p:nvGrpSpPr>
                  <p:grpSpPr>
                    <a:xfrm>
                      <a:off x="5561091" y="2234355"/>
                      <a:ext cx="182880" cy="182880"/>
                      <a:chOff x="6491306" y="2216566"/>
                      <a:chExt cx="482609" cy="482609"/>
                    </a:xfrm>
                  </p:grpSpPr>
                  <p:sp>
                    <p:nvSpPr>
                      <p:cNvPr id="678" name="Oval 677">
                        <a:extLst>
                          <a:ext uri="{FF2B5EF4-FFF2-40B4-BE49-F238E27FC236}">
                            <a16:creationId xmlns:a16="http://schemas.microsoft.com/office/drawing/2014/main" id="{D8466D60-99B7-4685-B160-0D8649AC43EB}"/>
                          </a:ext>
                        </a:extLst>
                      </p:cNvPr>
                      <p:cNvSpPr/>
                      <p:nvPr/>
                    </p:nvSpPr>
                    <p:spPr>
                      <a:xfrm>
                        <a:off x="6491306" y="2216566"/>
                        <a:ext cx="482609" cy="4826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79" name="Oval 678">
                        <a:extLst>
                          <a:ext uri="{FF2B5EF4-FFF2-40B4-BE49-F238E27FC236}">
                            <a16:creationId xmlns:a16="http://schemas.microsoft.com/office/drawing/2014/main" id="{A9151840-DB1D-4587-9DFE-D64B354E292B}"/>
                          </a:ext>
                        </a:extLst>
                      </p:cNvPr>
                      <p:cNvSpPr>
                        <a:spLocks noChangeAspect="1"/>
                      </p:cNvSpPr>
                      <p:nvPr/>
                    </p:nvSpPr>
                    <p:spPr>
                      <a:xfrm>
                        <a:off x="6694283" y="2419543"/>
                        <a:ext cx="76655" cy="76655"/>
                      </a:xfrm>
                      <a:prstGeom prst="ellipse">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grpSp>
                <p:nvGrpSpPr>
                  <p:cNvPr id="625" name="Group 410">
                    <a:extLst>
                      <a:ext uri="{FF2B5EF4-FFF2-40B4-BE49-F238E27FC236}">
                        <a16:creationId xmlns:a16="http://schemas.microsoft.com/office/drawing/2014/main" id="{9E0582E6-1E9A-4F65-8A11-320165FAB1A7}"/>
                      </a:ext>
                    </a:extLst>
                  </p:cNvPr>
                  <p:cNvGrpSpPr/>
                  <p:nvPr/>
                </p:nvGrpSpPr>
                <p:grpSpPr>
                  <a:xfrm>
                    <a:off x="5532934" y="3804685"/>
                    <a:ext cx="1035506" cy="255689"/>
                    <a:chOff x="5532934" y="2197951"/>
                    <a:chExt cx="1035506" cy="255689"/>
                  </a:xfrm>
                </p:grpSpPr>
                <p:sp>
                  <p:nvSpPr>
                    <p:cNvPr id="672" name="Rectangle 318">
                      <a:extLst>
                        <a:ext uri="{FF2B5EF4-FFF2-40B4-BE49-F238E27FC236}">
                          <a16:creationId xmlns:a16="http://schemas.microsoft.com/office/drawing/2014/main" id="{9B0FCC21-758B-4989-B86E-173E38723E3F}"/>
                        </a:ext>
                      </a:extLst>
                    </p:cNvPr>
                    <p:cNvSpPr/>
                    <p:nvPr/>
                  </p:nvSpPr>
                  <p:spPr>
                    <a:xfrm>
                      <a:off x="5532934" y="2197951"/>
                      <a:ext cx="1035506" cy="255689"/>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673" name="Group 672">
                      <a:extLst>
                        <a:ext uri="{FF2B5EF4-FFF2-40B4-BE49-F238E27FC236}">
                          <a16:creationId xmlns:a16="http://schemas.microsoft.com/office/drawing/2014/main" id="{03A81872-098E-45F0-8D55-841634FD2DD7}"/>
                        </a:ext>
                      </a:extLst>
                    </p:cNvPr>
                    <p:cNvGrpSpPr>
                      <a:grpSpLocks noChangeAspect="1"/>
                    </p:cNvGrpSpPr>
                    <p:nvPr/>
                  </p:nvGrpSpPr>
                  <p:grpSpPr>
                    <a:xfrm>
                      <a:off x="5561091" y="2234355"/>
                      <a:ext cx="182880" cy="182880"/>
                      <a:chOff x="6491306" y="2216566"/>
                      <a:chExt cx="482609" cy="482609"/>
                    </a:xfrm>
                  </p:grpSpPr>
                  <p:sp>
                    <p:nvSpPr>
                      <p:cNvPr id="674" name="Oval 673">
                        <a:extLst>
                          <a:ext uri="{FF2B5EF4-FFF2-40B4-BE49-F238E27FC236}">
                            <a16:creationId xmlns:a16="http://schemas.microsoft.com/office/drawing/2014/main" id="{500134BD-2466-4D49-AAC7-7A558E43AF57}"/>
                          </a:ext>
                        </a:extLst>
                      </p:cNvPr>
                      <p:cNvSpPr/>
                      <p:nvPr/>
                    </p:nvSpPr>
                    <p:spPr>
                      <a:xfrm>
                        <a:off x="6491306" y="2216566"/>
                        <a:ext cx="482609" cy="4826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75" name="Oval 674">
                        <a:extLst>
                          <a:ext uri="{FF2B5EF4-FFF2-40B4-BE49-F238E27FC236}">
                            <a16:creationId xmlns:a16="http://schemas.microsoft.com/office/drawing/2014/main" id="{FB9FA19A-B31F-4155-B427-1DFB9AAAE032}"/>
                          </a:ext>
                        </a:extLst>
                      </p:cNvPr>
                      <p:cNvSpPr>
                        <a:spLocks noChangeAspect="1"/>
                      </p:cNvSpPr>
                      <p:nvPr/>
                    </p:nvSpPr>
                    <p:spPr>
                      <a:xfrm>
                        <a:off x="6694283" y="2419543"/>
                        <a:ext cx="76655" cy="76655"/>
                      </a:xfrm>
                      <a:prstGeom prst="ellipse">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grpSp>
                <p:nvGrpSpPr>
                  <p:cNvPr id="626" name="Group 414">
                    <a:extLst>
                      <a:ext uri="{FF2B5EF4-FFF2-40B4-BE49-F238E27FC236}">
                        <a16:creationId xmlns:a16="http://schemas.microsoft.com/office/drawing/2014/main" id="{C20B90B7-4177-421C-A77F-0CA33B5B038D}"/>
                      </a:ext>
                    </a:extLst>
                  </p:cNvPr>
                  <p:cNvGrpSpPr/>
                  <p:nvPr/>
                </p:nvGrpSpPr>
                <p:grpSpPr>
                  <a:xfrm>
                    <a:off x="5532934" y="3486096"/>
                    <a:ext cx="1035506" cy="255689"/>
                    <a:chOff x="5532934" y="2197951"/>
                    <a:chExt cx="1035506" cy="255689"/>
                  </a:xfrm>
                </p:grpSpPr>
                <p:sp>
                  <p:nvSpPr>
                    <p:cNvPr id="668" name="Rectangle 318">
                      <a:extLst>
                        <a:ext uri="{FF2B5EF4-FFF2-40B4-BE49-F238E27FC236}">
                          <a16:creationId xmlns:a16="http://schemas.microsoft.com/office/drawing/2014/main" id="{35B467A9-FC89-4292-986B-384EC5A216AA}"/>
                        </a:ext>
                      </a:extLst>
                    </p:cNvPr>
                    <p:cNvSpPr/>
                    <p:nvPr/>
                  </p:nvSpPr>
                  <p:spPr>
                    <a:xfrm>
                      <a:off x="5532934" y="2197951"/>
                      <a:ext cx="1035506" cy="255689"/>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669" name="Group 668">
                      <a:extLst>
                        <a:ext uri="{FF2B5EF4-FFF2-40B4-BE49-F238E27FC236}">
                          <a16:creationId xmlns:a16="http://schemas.microsoft.com/office/drawing/2014/main" id="{A91AD71A-E113-4E9F-BA8A-9ED529D65BE5}"/>
                        </a:ext>
                      </a:extLst>
                    </p:cNvPr>
                    <p:cNvGrpSpPr>
                      <a:grpSpLocks noChangeAspect="1"/>
                    </p:cNvGrpSpPr>
                    <p:nvPr/>
                  </p:nvGrpSpPr>
                  <p:grpSpPr>
                    <a:xfrm>
                      <a:off x="5561091" y="2234355"/>
                      <a:ext cx="182880" cy="182880"/>
                      <a:chOff x="6491306" y="2216566"/>
                      <a:chExt cx="482609" cy="482609"/>
                    </a:xfrm>
                  </p:grpSpPr>
                  <p:sp>
                    <p:nvSpPr>
                      <p:cNvPr id="670" name="Oval 669">
                        <a:extLst>
                          <a:ext uri="{FF2B5EF4-FFF2-40B4-BE49-F238E27FC236}">
                            <a16:creationId xmlns:a16="http://schemas.microsoft.com/office/drawing/2014/main" id="{4BC4F802-7A49-4740-8030-FAC9F975003F}"/>
                          </a:ext>
                        </a:extLst>
                      </p:cNvPr>
                      <p:cNvSpPr/>
                      <p:nvPr/>
                    </p:nvSpPr>
                    <p:spPr>
                      <a:xfrm>
                        <a:off x="6491306" y="2216566"/>
                        <a:ext cx="482609" cy="4826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71" name="Oval 670">
                        <a:extLst>
                          <a:ext uri="{FF2B5EF4-FFF2-40B4-BE49-F238E27FC236}">
                            <a16:creationId xmlns:a16="http://schemas.microsoft.com/office/drawing/2014/main" id="{2B7E03F0-9E23-4A89-9418-CBEAADEBEAE1}"/>
                          </a:ext>
                        </a:extLst>
                      </p:cNvPr>
                      <p:cNvSpPr>
                        <a:spLocks noChangeAspect="1"/>
                      </p:cNvSpPr>
                      <p:nvPr/>
                    </p:nvSpPr>
                    <p:spPr>
                      <a:xfrm>
                        <a:off x="6694283" y="2419543"/>
                        <a:ext cx="76655" cy="76655"/>
                      </a:xfrm>
                      <a:prstGeom prst="ellipse">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grpSp>
                <p:nvGrpSpPr>
                  <p:cNvPr id="627" name="Group 415">
                    <a:extLst>
                      <a:ext uri="{FF2B5EF4-FFF2-40B4-BE49-F238E27FC236}">
                        <a16:creationId xmlns:a16="http://schemas.microsoft.com/office/drawing/2014/main" id="{6991AA60-7F49-40C1-8B04-B702F15CEB16}"/>
                      </a:ext>
                    </a:extLst>
                  </p:cNvPr>
                  <p:cNvGrpSpPr/>
                  <p:nvPr/>
                </p:nvGrpSpPr>
                <p:grpSpPr>
                  <a:xfrm>
                    <a:off x="5532934" y="3167507"/>
                    <a:ext cx="1035506" cy="255689"/>
                    <a:chOff x="5532934" y="2197951"/>
                    <a:chExt cx="1035506" cy="255689"/>
                  </a:xfrm>
                </p:grpSpPr>
                <p:sp>
                  <p:nvSpPr>
                    <p:cNvPr id="664" name="Rectangle 318">
                      <a:extLst>
                        <a:ext uri="{FF2B5EF4-FFF2-40B4-BE49-F238E27FC236}">
                          <a16:creationId xmlns:a16="http://schemas.microsoft.com/office/drawing/2014/main" id="{9B99A149-AF78-4C63-A0E9-3FF0E7F4C89F}"/>
                        </a:ext>
                      </a:extLst>
                    </p:cNvPr>
                    <p:cNvSpPr/>
                    <p:nvPr/>
                  </p:nvSpPr>
                  <p:spPr>
                    <a:xfrm>
                      <a:off x="5532934" y="2197951"/>
                      <a:ext cx="1035506" cy="255689"/>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665" name="Group 473">
                      <a:extLst>
                        <a:ext uri="{FF2B5EF4-FFF2-40B4-BE49-F238E27FC236}">
                          <a16:creationId xmlns:a16="http://schemas.microsoft.com/office/drawing/2014/main" id="{F05B4DD5-D678-429D-BDA4-6B193A77CE90}"/>
                        </a:ext>
                      </a:extLst>
                    </p:cNvPr>
                    <p:cNvGrpSpPr>
                      <a:grpSpLocks noChangeAspect="1"/>
                    </p:cNvGrpSpPr>
                    <p:nvPr/>
                  </p:nvGrpSpPr>
                  <p:grpSpPr>
                    <a:xfrm>
                      <a:off x="5561091" y="2234355"/>
                      <a:ext cx="182880" cy="182880"/>
                      <a:chOff x="6491306" y="2216566"/>
                      <a:chExt cx="482609" cy="482609"/>
                    </a:xfrm>
                  </p:grpSpPr>
                  <p:sp>
                    <p:nvSpPr>
                      <p:cNvPr id="666" name="Oval 474">
                        <a:extLst>
                          <a:ext uri="{FF2B5EF4-FFF2-40B4-BE49-F238E27FC236}">
                            <a16:creationId xmlns:a16="http://schemas.microsoft.com/office/drawing/2014/main" id="{A37C6577-81CD-4F25-813B-C5E090D8AD69}"/>
                          </a:ext>
                        </a:extLst>
                      </p:cNvPr>
                      <p:cNvSpPr/>
                      <p:nvPr/>
                    </p:nvSpPr>
                    <p:spPr>
                      <a:xfrm>
                        <a:off x="6491306" y="2216566"/>
                        <a:ext cx="482609" cy="4826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67" name="Oval 666">
                        <a:extLst>
                          <a:ext uri="{FF2B5EF4-FFF2-40B4-BE49-F238E27FC236}">
                            <a16:creationId xmlns:a16="http://schemas.microsoft.com/office/drawing/2014/main" id="{E7D882DF-60D2-44D4-A8AE-CE98C5954778}"/>
                          </a:ext>
                        </a:extLst>
                      </p:cNvPr>
                      <p:cNvSpPr>
                        <a:spLocks noChangeAspect="1"/>
                      </p:cNvSpPr>
                      <p:nvPr/>
                    </p:nvSpPr>
                    <p:spPr>
                      <a:xfrm>
                        <a:off x="6694283" y="2419543"/>
                        <a:ext cx="76655" cy="76655"/>
                      </a:xfrm>
                      <a:prstGeom prst="ellipse">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grpSp>
                <p:nvGrpSpPr>
                  <p:cNvPr id="628" name="Group 421">
                    <a:extLst>
                      <a:ext uri="{FF2B5EF4-FFF2-40B4-BE49-F238E27FC236}">
                        <a16:creationId xmlns:a16="http://schemas.microsoft.com/office/drawing/2014/main" id="{20D9CD67-7D79-43D4-872D-1BD281224D44}"/>
                      </a:ext>
                    </a:extLst>
                  </p:cNvPr>
                  <p:cNvGrpSpPr/>
                  <p:nvPr/>
                </p:nvGrpSpPr>
                <p:grpSpPr>
                  <a:xfrm>
                    <a:off x="5532934" y="2211740"/>
                    <a:ext cx="1035506" cy="255689"/>
                    <a:chOff x="5532934" y="1893151"/>
                    <a:chExt cx="1035506" cy="255689"/>
                  </a:xfrm>
                </p:grpSpPr>
                <p:sp>
                  <p:nvSpPr>
                    <p:cNvPr id="653" name="Rectangle 318">
                      <a:extLst>
                        <a:ext uri="{FF2B5EF4-FFF2-40B4-BE49-F238E27FC236}">
                          <a16:creationId xmlns:a16="http://schemas.microsoft.com/office/drawing/2014/main" id="{909C8A9C-2C92-4227-8E02-366A361A602C}"/>
                        </a:ext>
                      </a:extLst>
                    </p:cNvPr>
                    <p:cNvSpPr/>
                    <p:nvPr/>
                  </p:nvSpPr>
                  <p:spPr>
                    <a:xfrm>
                      <a:off x="5532934" y="1893151"/>
                      <a:ext cx="1035506" cy="255689"/>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654" name="Group 449">
                      <a:extLst>
                        <a:ext uri="{FF2B5EF4-FFF2-40B4-BE49-F238E27FC236}">
                          <a16:creationId xmlns:a16="http://schemas.microsoft.com/office/drawing/2014/main" id="{6E1F5B0A-C12B-4108-9896-9E3B6AB1F715}"/>
                        </a:ext>
                      </a:extLst>
                    </p:cNvPr>
                    <p:cNvGrpSpPr/>
                    <p:nvPr/>
                  </p:nvGrpSpPr>
                  <p:grpSpPr>
                    <a:xfrm>
                      <a:off x="6240317" y="1941188"/>
                      <a:ext cx="272278" cy="159614"/>
                      <a:chOff x="6858000" y="1224643"/>
                      <a:chExt cx="526142" cy="308428"/>
                    </a:xfrm>
                    <a:solidFill>
                      <a:srgbClr val="828A94"/>
                    </a:solidFill>
                  </p:grpSpPr>
                  <p:sp>
                    <p:nvSpPr>
                      <p:cNvPr id="655" name="Rectangle 450">
                        <a:extLst>
                          <a:ext uri="{FF2B5EF4-FFF2-40B4-BE49-F238E27FC236}">
                            <a16:creationId xmlns:a16="http://schemas.microsoft.com/office/drawing/2014/main" id="{EA9E4A66-FDC7-479A-BC63-6A10E6B8418D}"/>
                          </a:ext>
                        </a:extLst>
                      </p:cNvPr>
                      <p:cNvSpPr/>
                      <p:nvPr/>
                    </p:nvSpPr>
                    <p:spPr>
                      <a:xfrm>
                        <a:off x="6966856" y="1224643"/>
                        <a:ext cx="308429" cy="3084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656" name="Group 461">
                        <a:extLst>
                          <a:ext uri="{FF2B5EF4-FFF2-40B4-BE49-F238E27FC236}">
                            <a16:creationId xmlns:a16="http://schemas.microsoft.com/office/drawing/2014/main" id="{E9828E1B-160D-44BD-85B1-3B013F451A8B}"/>
                          </a:ext>
                        </a:extLst>
                      </p:cNvPr>
                      <p:cNvGrpSpPr/>
                      <p:nvPr/>
                    </p:nvGrpSpPr>
                    <p:grpSpPr>
                      <a:xfrm>
                        <a:off x="7307036" y="1272087"/>
                        <a:ext cx="77106" cy="213541"/>
                        <a:chOff x="7307036" y="1279070"/>
                        <a:chExt cx="77106" cy="213541"/>
                      </a:xfrm>
                      <a:grpFill/>
                    </p:grpSpPr>
                    <p:sp>
                      <p:nvSpPr>
                        <p:cNvPr id="661" name="Rectangle 466">
                          <a:extLst>
                            <a:ext uri="{FF2B5EF4-FFF2-40B4-BE49-F238E27FC236}">
                              <a16:creationId xmlns:a16="http://schemas.microsoft.com/office/drawing/2014/main" id="{A4F14471-B976-47AE-B0AA-25E8F1CE92F8}"/>
                            </a:ext>
                          </a:extLst>
                        </p:cNvPr>
                        <p:cNvSpPr/>
                        <p:nvPr/>
                      </p:nvSpPr>
                      <p:spPr>
                        <a:xfrm>
                          <a:off x="7307036" y="1446892"/>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62" name="Rectangle 467">
                          <a:extLst>
                            <a:ext uri="{FF2B5EF4-FFF2-40B4-BE49-F238E27FC236}">
                              <a16:creationId xmlns:a16="http://schemas.microsoft.com/office/drawing/2014/main" id="{AB4331BA-1FDF-4F7A-9845-990745C43849}"/>
                            </a:ext>
                          </a:extLst>
                        </p:cNvPr>
                        <p:cNvSpPr/>
                        <p:nvPr/>
                      </p:nvSpPr>
                      <p:spPr>
                        <a:xfrm>
                          <a:off x="7307036" y="1362981"/>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63" name="Rectangle 471">
                          <a:extLst>
                            <a:ext uri="{FF2B5EF4-FFF2-40B4-BE49-F238E27FC236}">
                              <a16:creationId xmlns:a16="http://schemas.microsoft.com/office/drawing/2014/main" id="{E781C8E5-4A8E-431D-8A55-2D9FA672622F}"/>
                            </a:ext>
                          </a:extLst>
                        </p:cNvPr>
                        <p:cNvSpPr/>
                        <p:nvPr/>
                      </p:nvSpPr>
                      <p:spPr>
                        <a:xfrm>
                          <a:off x="7307036" y="1279070"/>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657" name="Group 462">
                        <a:extLst>
                          <a:ext uri="{FF2B5EF4-FFF2-40B4-BE49-F238E27FC236}">
                            <a16:creationId xmlns:a16="http://schemas.microsoft.com/office/drawing/2014/main" id="{6B638906-49C0-40C9-A29E-F9746C7B14F3}"/>
                          </a:ext>
                        </a:extLst>
                      </p:cNvPr>
                      <p:cNvGrpSpPr/>
                      <p:nvPr/>
                    </p:nvGrpSpPr>
                    <p:grpSpPr>
                      <a:xfrm>
                        <a:off x="6858000" y="1272087"/>
                        <a:ext cx="77106" cy="213541"/>
                        <a:chOff x="6858000" y="1279070"/>
                        <a:chExt cx="77106" cy="213541"/>
                      </a:xfrm>
                      <a:grpFill/>
                    </p:grpSpPr>
                    <p:sp>
                      <p:nvSpPr>
                        <p:cNvPr id="658" name="Rectangle 463">
                          <a:extLst>
                            <a:ext uri="{FF2B5EF4-FFF2-40B4-BE49-F238E27FC236}">
                              <a16:creationId xmlns:a16="http://schemas.microsoft.com/office/drawing/2014/main" id="{1E7801F5-07C3-440D-ADBB-868B79A9E9C0}"/>
                            </a:ext>
                          </a:extLst>
                        </p:cNvPr>
                        <p:cNvSpPr/>
                        <p:nvPr/>
                      </p:nvSpPr>
                      <p:spPr>
                        <a:xfrm>
                          <a:off x="6858000" y="1446892"/>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59" name="Rectangle 464">
                          <a:extLst>
                            <a:ext uri="{FF2B5EF4-FFF2-40B4-BE49-F238E27FC236}">
                              <a16:creationId xmlns:a16="http://schemas.microsoft.com/office/drawing/2014/main" id="{F4673462-5E8D-422E-8ED2-08AB62BE3122}"/>
                            </a:ext>
                          </a:extLst>
                        </p:cNvPr>
                        <p:cNvSpPr/>
                        <p:nvPr/>
                      </p:nvSpPr>
                      <p:spPr>
                        <a:xfrm>
                          <a:off x="6858000" y="1362981"/>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60" name="Rectangle 465">
                          <a:extLst>
                            <a:ext uri="{FF2B5EF4-FFF2-40B4-BE49-F238E27FC236}">
                              <a16:creationId xmlns:a16="http://schemas.microsoft.com/office/drawing/2014/main" id="{2EA3DCF8-1A34-40E7-A3B1-2C2C56C837C0}"/>
                            </a:ext>
                          </a:extLst>
                        </p:cNvPr>
                        <p:cNvSpPr/>
                        <p:nvPr/>
                      </p:nvSpPr>
                      <p:spPr>
                        <a:xfrm>
                          <a:off x="6858000" y="1279070"/>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grpSp>
              <p:grpSp>
                <p:nvGrpSpPr>
                  <p:cNvPr id="629" name="Group 422">
                    <a:extLst>
                      <a:ext uri="{FF2B5EF4-FFF2-40B4-BE49-F238E27FC236}">
                        <a16:creationId xmlns:a16="http://schemas.microsoft.com/office/drawing/2014/main" id="{6942DE36-3660-454B-8BF4-BB58F26EF8A5}"/>
                      </a:ext>
                    </a:extLst>
                  </p:cNvPr>
                  <p:cNvGrpSpPr/>
                  <p:nvPr/>
                </p:nvGrpSpPr>
                <p:grpSpPr>
                  <a:xfrm>
                    <a:off x="5532934" y="2530329"/>
                    <a:ext cx="1035506" cy="255689"/>
                    <a:chOff x="5532934" y="1893151"/>
                    <a:chExt cx="1035506" cy="255689"/>
                  </a:xfrm>
                </p:grpSpPr>
                <p:sp>
                  <p:nvSpPr>
                    <p:cNvPr id="642" name="Rectangle 318">
                      <a:extLst>
                        <a:ext uri="{FF2B5EF4-FFF2-40B4-BE49-F238E27FC236}">
                          <a16:creationId xmlns:a16="http://schemas.microsoft.com/office/drawing/2014/main" id="{6EAEB070-B9B9-4F15-8587-32ADDD2CC0A9}"/>
                        </a:ext>
                      </a:extLst>
                    </p:cNvPr>
                    <p:cNvSpPr/>
                    <p:nvPr/>
                  </p:nvSpPr>
                  <p:spPr>
                    <a:xfrm>
                      <a:off x="5532934" y="1893151"/>
                      <a:ext cx="1035506" cy="255689"/>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643" name="Group 436">
                      <a:extLst>
                        <a:ext uri="{FF2B5EF4-FFF2-40B4-BE49-F238E27FC236}">
                          <a16:creationId xmlns:a16="http://schemas.microsoft.com/office/drawing/2014/main" id="{4A16798A-8D17-4A80-BC9B-8AC469345CA0}"/>
                        </a:ext>
                      </a:extLst>
                    </p:cNvPr>
                    <p:cNvGrpSpPr/>
                    <p:nvPr/>
                  </p:nvGrpSpPr>
                  <p:grpSpPr>
                    <a:xfrm>
                      <a:off x="6240317" y="1941188"/>
                      <a:ext cx="272278" cy="159614"/>
                      <a:chOff x="6858000" y="1224643"/>
                      <a:chExt cx="526142" cy="308428"/>
                    </a:xfrm>
                    <a:solidFill>
                      <a:srgbClr val="828A94"/>
                    </a:solidFill>
                  </p:grpSpPr>
                  <p:sp>
                    <p:nvSpPr>
                      <p:cNvPr id="644" name="Rectangle 437">
                        <a:extLst>
                          <a:ext uri="{FF2B5EF4-FFF2-40B4-BE49-F238E27FC236}">
                            <a16:creationId xmlns:a16="http://schemas.microsoft.com/office/drawing/2014/main" id="{50CEA2DE-A22B-48A6-8D49-C36C78932CF9}"/>
                          </a:ext>
                        </a:extLst>
                      </p:cNvPr>
                      <p:cNvSpPr/>
                      <p:nvPr/>
                    </p:nvSpPr>
                    <p:spPr>
                      <a:xfrm>
                        <a:off x="6966856" y="1224643"/>
                        <a:ext cx="308429" cy="3084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645" name="Group 438">
                        <a:extLst>
                          <a:ext uri="{FF2B5EF4-FFF2-40B4-BE49-F238E27FC236}">
                            <a16:creationId xmlns:a16="http://schemas.microsoft.com/office/drawing/2014/main" id="{8A32AEB2-FD7A-4D1F-8FFC-FC46228A25A2}"/>
                          </a:ext>
                        </a:extLst>
                      </p:cNvPr>
                      <p:cNvGrpSpPr/>
                      <p:nvPr/>
                    </p:nvGrpSpPr>
                    <p:grpSpPr>
                      <a:xfrm>
                        <a:off x="7307036" y="1272087"/>
                        <a:ext cx="77106" cy="213541"/>
                        <a:chOff x="7307036" y="1279070"/>
                        <a:chExt cx="77106" cy="213541"/>
                      </a:xfrm>
                      <a:grpFill/>
                    </p:grpSpPr>
                    <p:sp>
                      <p:nvSpPr>
                        <p:cNvPr id="650" name="Rectangle 445">
                          <a:extLst>
                            <a:ext uri="{FF2B5EF4-FFF2-40B4-BE49-F238E27FC236}">
                              <a16:creationId xmlns:a16="http://schemas.microsoft.com/office/drawing/2014/main" id="{D871D41D-F5C5-45EA-98CD-2C85FD13EFB2}"/>
                            </a:ext>
                          </a:extLst>
                        </p:cNvPr>
                        <p:cNvSpPr/>
                        <p:nvPr/>
                      </p:nvSpPr>
                      <p:spPr>
                        <a:xfrm>
                          <a:off x="7307036" y="1446892"/>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51" name="Rectangle 446">
                          <a:extLst>
                            <a:ext uri="{FF2B5EF4-FFF2-40B4-BE49-F238E27FC236}">
                              <a16:creationId xmlns:a16="http://schemas.microsoft.com/office/drawing/2014/main" id="{9460161E-F3A2-4C8B-A8E4-D6C280B7FC1B}"/>
                            </a:ext>
                          </a:extLst>
                        </p:cNvPr>
                        <p:cNvSpPr/>
                        <p:nvPr/>
                      </p:nvSpPr>
                      <p:spPr>
                        <a:xfrm>
                          <a:off x="7307036" y="1362981"/>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52" name="Rectangle 447">
                          <a:extLst>
                            <a:ext uri="{FF2B5EF4-FFF2-40B4-BE49-F238E27FC236}">
                              <a16:creationId xmlns:a16="http://schemas.microsoft.com/office/drawing/2014/main" id="{FD550D90-0E32-41BB-8727-98F72052AA8F}"/>
                            </a:ext>
                          </a:extLst>
                        </p:cNvPr>
                        <p:cNvSpPr/>
                        <p:nvPr/>
                      </p:nvSpPr>
                      <p:spPr>
                        <a:xfrm>
                          <a:off x="7307036" y="1279070"/>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646" name="Group 439">
                        <a:extLst>
                          <a:ext uri="{FF2B5EF4-FFF2-40B4-BE49-F238E27FC236}">
                            <a16:creationId xmlns:a16="http://schemas.microsoft.com/office/drawing/2014/main" id="{ADFB1014-8CEF-40DD-BAFD-710AA4154A19}"/>
                          </a:ext>
                        </a:extLst>
                      </p:cNvPr>
                      <p:cNvGrpSpPr/>
                      <p:nvPr/>
                    </p:nvGrpSpPr>
                    <p:grpSpPr>
                      <a:xfrm>
                        <a:off x="6858000" y="1272087"/>
                        <a:ext cx="77106" cy="213541"/>
                        <a:chOff x="6858000" y="1279070"/>
                        <a:chExt cx="77106" cy="213541"/>
                      </a:xfrm>
                      <a:grpFill/>
                    </p:grpSpPr>
                    <p:sp>
                      <p:nvSpPr>
                        <p:cNvPr id="647" name="Rectangle 440">
                          <a:extLst>
                            <a:ext uri="{FF2B5EF4-FFF2-40B4-BE49-F238E27FC236}">
                              <a16:creationId xmlns:a16="http://schemas.microsoft.com/office/drawing/2014/main" id="{58B110C0-A52C-4786-82D3-FB00371D395F}"/>
                            </a:ext>
                          </a:extLst>
                        </p:cNvPr>
                        <p:cNvSpPr/>
                        <p:nvPr/>
                      </p:nvSpPr>
                      <p:spPr>
                        <a:xfrm>
                          <a:off x="6858000" y="1446892"/>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48" name="Rectangle 443">
                          <a:extLst>
                            <a:ext uri="{FF2B5EF4-FFF2-40B4-BE49-F238E27FC236}">
                              <a16:creationId xmlns:a16="http://schemas.microsoft.com/office/drawing/2014/main" id="{3E8DDF10-5777-4574-9D5D-63E7688B5311}"/>
                            </a:ext>
                          </a:extLst>
                        </p:cNvPr>
                        <p:cNvSpPr/>
                        <p:nvPr/>
                      </p:nvSpPr>
                      <p:spPr>
                        <a:xfrm>
                          <a:off x="6858000" y="1362981"/>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49" name="Rectangle 444">
                          <a:extLst>
                            <a:ext uri="{FF2B5EF4-FFF2-40B4-BE49-F238E27FC236}">
                              <a16:creationId xmlns:a16="http://schemas.microsoft.com/office/drawing/2014/main" id="{3096BC3F-9C27-46CE-BF6F-A7E06620AB2E}"/>
                            </a:ext>
                          </a:extLst>
                        </p:cNvPr>
                        <p:cNvSpPr/>
                        <p:nvPr/>
                      </p:nvSpPr>
                      <p:spPr>
                        <a:xfrm>
                          <a:off x="6858000" y="1279070"/>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grpSp>
              <p:grpSp>
                <p:nvGrpSpPr>
                  <p:cNvPr id="630" name="Group 423">
                    <a:extLst>
                      <a:ext uri="{FF2B5EF4-FFF2-40B4-BE49-F238E27FC236}">
                        <a16:creationId xmlns:a16="http://schemas.microsoft.com/office/drawing/2014/main" id="{9927B860-C797-4906-A445-304926011350}"/>
                      </a:ext>
                    </a:extLst>
                  </p:cNvPr>
                  <p:cNvGrpSpPr/>
                  <p:nvPr/>
                </p:nvGrpSpPr>
                <p:grpSpPr>
                  <a:xfrm>
                    <a:off x="5532934" y="2848918"/>
                    <a:ext cx="1035506" cy="255689"/>
                    <a:chOff x="5532934" y="1893151"/>
                    <a:chExt cx="1035506" cy="255689"/>
                  </a:xfrm>
                </p:grpSpPr>
                <p:sp>
                  <p:nvSpPr>
                    <p:cNvPr id="631" name="Rectangle 318">
                      <a:extLst>
                        <a:ext uri="{FF2B5EF4-FFF2-40B4-BE49-F238E27FC236}">
                          <a16:creationId xmlns:a16="http://schemas.microsoft.com/office/drawing/2014/main" id="{D1797F5F-81CB-4748-A995-B9E57890CFB9}"/>
                        </a:ext>
                      </a:extLst>
                    </p:cNvPr>
                    <p:cNvSpPr/>
                    <p:nvPr/>
                  </p:nvSpPr>
                  <p:spPr>
                    <a:xfrm>
                      <a:off x="5532934" y="1893151"/>
                      <a:ext cx="1035506" cy="255689"/>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632" name="Group 425">
                      <a:extLst>
                        <a:ext uri="{FF2B5EF4-FFF2-40B4-BE49-F238E27FC236}">
                          <a16:creationId xmlns:a16="http://schemas.microsoft.com/office/drawing/2014/main" id="{5722B836-94CA-490D-8D3A-EBC0CA576E9F}"/>
                        </a:ext>
                      </a:extLst>
                    </p:cNvPr>
                    <p:cNvGrpSpPr/>
                    <p:nvPr/>
                  </p:nvGrpSpPr>
                  <p:grpSpPr>
                    <a:xfrm>
                      <a:off x="6240317" y="1941188"/>
                      <a:ext cx="272278" cy="159614"/>
                      <a:chOff x="6858000" y="1224643"/>
                      <a:chExt cx="526142" cy="308428"/>
                    </a:xfrm>
                    <a:solidFill>
                      <a:srgbClr val="828A94"/>
                    </a:solidFill>
                  </p:grpSpPr>
                  <p:sp>
                    <p:nvSpPr>
                      <p:cNvPr id="633" name="Rectangle 426">
                        <a:extLst>
                          <a:ext uri="{FF2B5EF4-FFF2-40B4-BE49-F238E27FC236}">
                            <a16:creationId xmlns:a16="http://schemas.microsoft.com/office/drawing/2014/main" id="{F03AEBB3-0444-4363-9010-3949472C5BCB}"/>
                          </a:ext>
                        </a:extLst>
                      </p:cNvPr>
                      <p:cNvSpPr/>
                      <p:nvPr/>
                    </p:nvSpPr>
                    <p:spPr>
                      <a:xfrm>
                        <a:off x="6966856" y="1224643"/>
                        <a:ext cx="308429" cy="3084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634" name="Group 427">
                        <a:extLst>
                          <a:ext uri="{FF2B5EF4-FFF2-40B4-BE49-F238E27FC236}">
                            <a16:creationId xmlns:a16="http://schemas.microsoft.com/office/drawing/2014/main" id="{3D357A9D-0F56-416B-B106-6BC29E3246F1}"/>
                          </a:ext>
                        </a:extLst>
                      </p:cNvPr>
                      <p:cNvGrpSpPr/>
                      <p:nvPr/>
                    </p:nvGrpSpPr>
                    <p:grpSpPr>
                      <a:xfrm>
                        <a:off x="7307036" y="1272087"/>
                        <a:ext cx="77106" cy="213541"/>
                        <a:chOff x="7307036" y="1279070"/>
                        <a:chExt cx="77106" cy="213541"/>
                      </a:xfrm>
                      <a:grpFill/>
                    </p:grpSpPr>
                    <p:sp>
                      <p:nvSpPr>
                        <p:cNvPr id="639" name="Rectangle 432">
                          <a:extLst>
                            <a:ext uri="{FF2B5EF4-FFF2-40B4-BE49-F238E27FC236}">
                              <a16:creationId xmlns:a16="http://schemas.microsoft.com/office/drawing/2014/main" id="{E8D8AF59-30E7-45A3-BADC-B2187AB648C6}"/>
                            </a:ext>
                          </a:extLst>
                        </p:cNvPr>
                        <p:cNvSpPr/>
                        <p:nvPr/>
                      </p:nvSpPr>
                      <p:spPr>
                        <a:xfrm>
                          <a:off x="7307036" y="1446892"/>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40" name="Rectangle 433">
                          <a:extLst>
                            <a:ext uri="{FF2B5EF4-FFF2-40B4-BE49-F238E27FC236}">
                              <a16:creationId xmlns:a16="http://schemas.microsoft.com/office/drawing/2014/main" id="{0AB2FD85-0E91-4272-9833-D6A874B449ED}"/>
                            </a:ext>
                          </a:extLst>
                        </p:cNvPr>
                        <p:cNvSpPr/>
                        <p:nvPr/>
                      </p:nvSpPr>
                      <p:spPr>
                        <a:xfrm>
                          <a:off x="7307036" y="1362981"/>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41" name="Rectangle 434">
                          <a:extLst>
                            <a:ext uri="{FF2B5EF4-FFF2-40B4-BE49-F238E27FC236}">
                              <a16:creationId xmlns:a16="http://schemas.microsoft.com/office/drawing/2014/main" id="{D8A4B686-A5EE-4747-B5ED-2693655028ED}"/>
                            </a:ext>
                          </a:extLst>
                        </p:cNvPr>
                        <p:cNvSpPr/>
                        <p:nvPr/>
                      </p:nvSpPr>
                      <p:spPr>
                        <a:xfrm>
                          <a:off x="7307036" y="1279070"/>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635" name="Group 428">
                        <a:extLst>
                          <a:ext uri="{FF2B5EF4-FFF2-40B4-BE49-F238E27FC236}">
                            <a16:creationId xmlns:a16="http://schemas.microsoft.com/office/drawing/2014/main" id="{0F6155F3-1205-47D9-9EBD-BC90FE824D2D}"/>
                          </a:ext>
                        </a:extLst>
                      </p:cNvPr>
                      <p:cNvGrpSpPr/>
                      <p:nvPr/>
                    </p:nvGrpSpPr>
                    <p:grpSpPr>
                      <a:xfrm>
                        <a:off x="6858000" y="1272087"/>
                        <a:ext cx="77106" cy="213541"/>
                        <a:chOff x="6858000" y="1279070"/>
                        <a:chExt cx="77106" cy="213541"/>
                      </a:xfrm>
                      <a:grpFill/>
                    </p:grpSpPr>
                    <p:sp>
                      <p:nvSpPr>
                        <p:cNvPr id="636" name="Rectangle 429">
                          <a:extLst>
                            <a:ext uri="{FF2B5EF4-FFF2-40B4-BE49-F238E27FC236}">
                              <a16:creationId xmlns:a16="http://schemas.microsoft.com/office/drawing/2014/main" id="{21FF3156-9A86-4B46-AD61-9C5B6FB035C4}"/>
                            </a:ext>
                          </a:extLst>
                        </p:cNvPr>
                        <p:cNvSpPr/>
                        <p:nvPr/>
                      </p:nvSpPr>
                      <p:spPr>
                        <a:xfrm>
                          <a:off x="6858000" y="1446892"/>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37" name="Rectangle 430">
                          <a:extLst>
                            <a:ext uri="{FF2B5EF4-FFF2-40B4-BE49-F238E27FC236}">
                              <a16:creationId xmlns:a16="http://schemas.microsoft.com/office/drawing/2014/main" id="{9602872E-80A5-4B6F-8ECD-1BFF897A07E7}"/>
                            </a:ext>
                          </a:extLst>
                        </p:cNvPr>
                        <p:cNvSpPr/>
                        <p:nvPr/>
                      </p:nvSpPr>
                      <p:spPr>
                        <a:xfrm>
                          <a:off x="6858000" y="1362981"/>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38" name="Rectangle 431">
                          <a:extLst>
                            <a:ext uri="{FF2B5EF4-FFF2-40B4-BE49-F238E27FC236}">
                              <a16:creationId xmlns:a16="http://schemas.microsoft.com/office/drawing/2014/main" id="{59CE9212-79FA-4D97-8BC2-1E0817208F05}"/>
                            </a:ext>
                          </a:extLst>
                        </p:cNvPr>
                        <p:cNvSpPr/>
                        <p:nvPr/>
                      </p:nvSpPr>
                      <p:spPr>
                        <a:xfrm>
                          <a:off x="6858000" y="1279070"/>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grpSp>
            </p:grpSp>
          </p:grpSp>
        </p:grpSp>
        <p:sp>
          <p:nvSpPr>
            <p:cNvPr id="617" name="Freeform 759">
              <a:extLst>
                <a:ext uri="{FF2B5EF4-FFF2-40B4-BE49-F238E27FC236}">
                  <a16:creationId xmlns:a16="http://schemas.microsoft.com/office/drawing/2014/main" id="{C06359DA-CD1A-416E-96C8-0E07F7E4FBB3}"/>
                </a:ext>
              </a:extLst>
            </p:cNvPr>
            <p:cNvSpPr>
              <a:spLocks noChangeAspect="1"/>
            </p:cNvSpPr>
            <p:nvPr/>
          </p:nvSpPr>
          <p:spPr>
            <a:xfrm>
              <a:off x="1283675" y="2489963"/>
              <a:ext cx="290710" cy="216418"/>
            </a:xfrm>
            <a:custGeom>
              <a:avLst/>
              <a:gdLst>
                <a:gd name="connsiteX0" fmla="*/ 0 w 571500"/>
                <a:gd name="connsiteY0" fmla="*/ 0 h 425450"/>
                <a:gd name="connsiteX1" fmla="*/ 228600 w 571500"/>
                <a:gd name="connsiteY1" fmla="*/ 0 h 425450"/>
                <a:gd name="connsiteX2" fmla="*/ 266700 w 571500"/>
                <a:gd name="connsiteY2" fmla="*/ 63500 h 425450"/>
                <a:gd name="connsiteX3" fmla="*/ 571500 w 571500"/>
                <a:gd name="connsiteY3" fmla="*/ 63500 h 425450"/>
                <a:gd name="connsiteX4" fmla="*/ 571500 w 571500"/>
                <a:gd name="connsiteY4" fmla="*/ 425450 h 425450"/>
                <a:gd name="connsiteX5" fmla="*/ 0 w 571500"/>
                <a:gd name="connsiteY5" fmla="*/ 419100 h 425450"/>
                <a:gd name="connsiteX6" fmla="*/ 0 w 571500"/>
                <a:gd name="connsiteY6" fmla="*/ 0 h 42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0" h="425450">
                  <a:moveTo>
                    <a:pt x="0" y="0"/>
                  </a:moveTo>
                  <a:lnTo>
                    <a:pt x="228600" y="0"/>
                  </a:lnTo>
                  <a:lnTo>
                    <a:pt x="266700" y="63500"/>
                  </a:lnTo>
                  <a:lnTo>
                    <a:pt x="571500" y="63500"/>
                  </a:lnTo>
                  <a:lnTo>
                    <a:pt x="571500" y="425450"/>
                  </a:lnTo>
                  <a:lnTo>
                    <a:pt x="0" y="419100"/>
                  </a:lnTo>
                  <a:cubicBezTo>
                    <a:pt x="1058" y="276225"/>
                    <a:pt x="2117" y="133350"/>
                    <a:pt x="0" y="0"/>
                  </a:cubicBezTo>
                  <a:close/>
                </a:path>
              </a:pathLst>
            </a:custGeom>
            <a:solidFill>
              <a:srgbClr val="002D3F"/>
            </a:solidFill>
            <a:ln w="127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18" name="Freeform 759">
              <a:extLst>
                <a:ext uri="{FF2B5EF4-FFF2-40B4-BE49-F238E27FC236}">
                  <a16:creationId xmlns:a16="http://schemas.microsoft.com/office/drawing/2014/main" id="{012A7C85-C948-4E74-8D57-994E6AAE4316}"/>
                </a:ext>
              </a:extLst>
            </p:cNvPr>
            <p:cNvSpPr>
              <a:spLocks noChangeAspect="1"/>
            </p:cNvSpPr>
            <p:nvPr/>
          </p:nvSpPr>
          <p:spPr>
            <a:xfrm>
              <a:off x="1387440" y="2576066"/>
              <a:ext cx="290710" cy="216418"/>
            </a:xfrm>
            <a:custGeom>
              <a:avLst/>
              <a:gdLst>
                <a:gd name="connsiteX0" fmla="*/ 0 w 571500"/>
                <a:gd name="connsiteY0" fmla="*/ 0 h 425450"/>
                <a:gd name="connsiteX1" fmla="*/ 228600 w 571500"/>
                <a:gd name="connsiteY1" fmla="*/ 0 h 425450"/>
                <a:gd name="connsiteX2" fmla="*/ 266700 w 571500"/>
                <a:gd name="connsiteY2" fmla="*/ 63500 h 425450"/>
                <a:gd name="connsiteX3" fmla="*/ 571500 w 571500"/>
                <a:gd name="connsiteY3" fmla="*/ 63500 h 425450"/>
                <a:gd name="connsiteX4" fmla="*/ 571500 w 571500"/>
                <a:gd name="connsiteY4" fmla="*/ 425450 h 425450"/>
                <a:gd name="connsiteX5" fmla="*/ 0 w 571500"/>
                <a:gd name="connsiteY5" fmla="*/ 419100 h 425450"/>
                <a:gd name="connsiteX6" fmla="*/ 0 w 571500"/>
                <a:gd name="connsiteY6" fmla="*/ 0 h 42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0" h="425450">
                  <a:moveTo>
                    <a:pt x="0" y="0"/>
                  </a:moveTo>
                  <a:lnTo>
                    <a:pt x="228600" y="0"/>
                  </a:lnTo>
                  <a:lnTo>
                    <a:pt x="266700" y="63500"/>
                  </a:lnTo>
                  <a:lnTo>
                    <a:pt x="571500" y="63500"/>
                  </a:lnTo>
                  <a:lnTo>
                    <a:pt x="571500" y="425450"/>
                  </a:lnTo>
                  <a:lnTo>
                    <a:pt x="0" y="419100"/>
                  </a:lnTo>
                  <a:cubicBezTo>
                    <a:pt x="1058" y="276225"/>
                    <a:pt x="2117" y="133350"/>
                    <a:pt x="0" y="0"/>
                  </a:cubicBezTo>
                  <a:close/>
                </a:path>
              </a:pathLst>
            </a:custGeom>
            <a:solidFill>
              <a:srgbClr val="002D3F"/>
            </a:solidFill>
            <a:ln w="127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691" name="Group 690">
            <a:extLst>
              <a:ext uri="{FF2B5EF4-FFF2-40B4-BE49-F238E27FC236}">
                <a16:creationId xmlns:a16="http://schemas.microsoft.com/office/drawing/2014/main" id="{E75FAADC-9CEC-4CB0-AAA8-AD3E2075F3E9}"/>
              </a:ext>
            </a:extLst>
          </p:cNvPr>
          <p:cNvGrpSpPr/>
          <p:nvPr/>
        </p:nvGrpSpPr>
        <p:grpSpPr>
          <a:xfrm>
            <a:off x="3010399" y="2279176"/>
            <a:ext cx="426212" cy="1470662"/>
            <a:chOff x="1283675" y="2489963"/>
            <a:chExt cx="426212" cy="1470662"/>
          </a:xfrm>
        </p:grpSpPr>
        <p:grpSp>
          <p:nvGrpSpPr>
            <p:cNvPr id="692" name="Group 387">
              <a:extLst>
                <a:ext uri="{FF2B5EF4-FFF2-40B4-BE49-F238E27FC236}">
                  <a16:creationId xmlns:a16="http://schemas.microsoft.com/office/drawing/2014/main" id="{AEE5E027-E116-44CC-95B0-CC6D59FAFF64}"/>
                </a:ext>
              </a:extLst>
            </p:cNvPr>
            <p:cNvGrpSpPr>
              <a:grpSpLocks noChangeAspect="1"/>
            </p:cNvGrpSpPr>
            <p:nvPr/>
          </p:nvGrpSpPr>
          <p:grpSpPr>
            <a:xfrm>
              <a:off x="1312831" y="3130380"/>
              <a:ext cx="397056" cy="830245"/>
              <a:chOff x="5279681" y="1532070"/>
              <a:chExt cx="1548922" cy="3238794"/>
            </a:xfrm>
          </p:grpSpPr>
          <p:sp>
            <p:nvSpPr>
              <p:cNvPr id="697" name="Rectangle 318">
                <a:extLst>
                  <a:ext uri="{FF2B5EF4-FFF2-40B4-BE49-F238E27FC236}">
                    <a16:creationId xmlns:a16="http://schemas.microsoft.com/office/drawing/2014/main" id="{C7C00E8C-24A1-440C-9168-EFF8763D32A4}"/>
                  </a:ext>
                </a:extLst>
              </p:cNvPr>
              <p:cNvSpPr/>
              <p:nvPr/>
            </p:nvSpPr>
            <p:spPr>
              <a:xfrm>
                <a:off x="5279681" y="1532070"/>
                <a:ext cx="1548922" cy="3238794"/>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698" name="Group 395">
                <a:extLst>
                  <a:ext uri="{FF2B5EF4-FFF2-40B4-BE49-F238E27FC236}">
                    <a16:creationId xmlns:a16="http://schemas.microsoft.com/office/drawing/2014/main" id="{16B52F3A-BB17-4E89-9967-63B380E7D607}"/>
                  </a:ext>
                </a:extLst>
              </p:cNvPr>
              <p:cNvGrpSpPr/>
              <p:nvPr/>
            </p:nvGrpSpPr>
            <p:grpSpPr>
              <a:xfrm>
                <a:off x="5441494" y="1811871"/>
                <a:ext cx="1225296" cy="2679192"/>
                <a:chOff x="5441494" y="1811871"/>
                <a:chExt cx="1225296" cy="2679192"/>
              </a:xfrm>
            </p:grpSpPr>
            <p:sp>
              <p:nvSpPr>
                <p:cNvPr id="699" name="Rectangle 318">
                  <a:extLst>
                    <a:ext uri="{FF2B5EF4-FFF2-40B4-BE49-F238E27FC236}">
                      <a16:creationId xmlns:a16="http://schemas.microsoft.com/office/drawing/2014/main" id="{473555DE-7BFC-4C0A-998C-E813B8D49AEF}"/>
                    </a:ext>
                  </a:extLst>
                </p:cNvPr>
                <p:cNvSpPr/>
                <p:nvPr/>
              </p:nvSpPr>
              <p:spPr>
                <a:xfrm>
                  <a:off x="5441494" y="1811871"/>
                  <a:ext cx="1225296" cy="2679192"/>
                </a:xfrm>
                <a:prstGeom prst="rect">
                  <a:avLst/>
                </a:prstGeom>
                <a:solidFill>
                  <a:srgbClr val="9AA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700" name="Group 407">
                  <a:extLst>
                    <a:ext uri="{FF2B5EF4-FFF2-40B4-BE49-F238E27FC236}">
                      <a16:creationId xmlns:a16="http://schemas.microsoft.com/office/drawing/2014/main" id="{9D949B64-500E-4B25-9C65-61338A7E5B2D}"/>
                    </a:ext>
                  </a:extLst>
                </p:cNvPr>
                <p:cNvGrpSpPr/>
                <p:nvPr/>
              </p:nvGrpSpPr>
              <p:grpSpPr>
                <a:xfrm>
                  <a:off x="5536389" y="1908563"/>
                  <a:ext cx="1035506" cy="2485809"/>
                  <a:chOff x="5532934" y="1893151"/>
                  <a:chExt cx="1035506" cy="2485809"/>
                </a:xfrm>
              </p:grpSpPr>
              <p:grpSp>
                <p:nvGrpSpPr>
                  <p:cNvPr id="701" name="Group 408">
                    <a:extLst>
                      <a:ext uri="{FF2B5EF4-FFF2-40B4-BE49-F238E27FC236}">
                        <a16:creationId xmlns:a16="http://schemas.microsoft.com/office/drawing/2014/main" id="{13AA66E4-3906-4BDE-A6FB-4B2C42BF495E}"/>
                      </a:ext>
                    </a:extLst>
                  </p:cNvPr>
                  <p:cNvGrpSpPr/>
                  <p:nvPr/>
                </p:nvGrpSpPr>
                <p:grpSpPr>
                  <a:xfrm>
                    <a:off x="5532934" y="1893151"/>
                    <a:ext cx="1035506" cy="255689"/>
                    <a:chOff x="5532934" y="1893151"/>
                    <a:chExt cx="1035506" cy="255689"/>
                  </a:xfrm>
                </p:grpSpPr>
                <p:sp>
                  <p:nvSpPr>
                    <p:cNvPr id="758" name="Rectangle 318">
                      <a:extLst>
                        <a:ext uri="{FF2B5EF4-FFF2-40B4-BE49-F238E27FC236}">
                          <a16:creationId xmlns:a16="http://schemas.microsoft.com/office/drawing/2014/main" id="{ADA99142-DC52-4A82-A63B-92AC0CAAE3D4}"/>
                        </a:ext>
                      </a:extLst>
                    </p:cNvPr>
                    <p:cNvSpPr/>
                    <p:nvPr/>
                  </p:nvSpPr>
                  <p:spPr>
                    <a:xfrm>
                      <a:off x="5532934" y="1893151"/>
                      <a:ext cx="1035506" cy="255689"/>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759" name="Group 758">
                      <a:extLst>
                        <a:ext uri="{FF2B5EF4-FFF2-40B4-BE49-F238E27FC236}">
                          <a16:creationId xmlns:a16="http://schemas.microsoft.com/office/drawing/2014/main" id="{3CBD98F8-4A9D-4969-809F-40EAB985C7CA}"/>
                        </a:ext>
                      </a:extLst>
                    </p:cNvPr>
                    <p:cNvGrpSpPr/>
                    <p:nvPr/>
                  </p:nvGrpSpPr>
                  <p:grpSpPr>
                    <a:xfrm>
                      <a:off x="6240317" y="1941188"/>
                      <a:ext cx="272278" cy="159614"/>
                      <a:chOff x="6858000" y="1224643"/>
                      <a:chExt cx="526142" cy="308428"/>
                    </a:xfrm>
                    <a:solidFill>
                      <a:srgbClr val="828A94"/>
                    </a:solidFill>
                  </p:grpSpPr>
                  <p:sp>
                    <p:nvSpPr>
                      <p:cNvPr id="761" name="Rectangle 507">
                        <a:extLst>
                          <a:ext uri="{FF2B5EF4-FFF2-40B4-BE49-F238E27FC236}">
                            <a16:creationId xmlns:a16="http://schemas.microsoft.com/office/drawing/2014/main" id="{772E1FF4-D6C9-4009-AACE-F02037CC9B10}"/>
                          </a:ext>
                        </a:extLst>
                      </p:cNvPr>
                      <p:cNvSpPr/>
                      <p:nvPr/>
                    </p:nvSpPr>
                    <p:spPr>
                      <a:xfrm>
                        <a:off x="6966856" y="1224643"/>
                        <a:ext cx="308429" cy="3084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762" name="Group 508">
                        <a:extLst>
                          <a:ext uri="{FF2B5EF4-FFF2-40B4-BE49-F238E27FC236}">
                            <a16:creationId xmlns:a16="http://schemas.microsoft.com/office/drawing/2014/main" id="{26F70FBB-AA64-488E-AFFC-3D8CDBAB8FF4}"/>
                          </a:ext>
                        </a:extLst>
                      </p:cNvPr>
                      <p:cNvGrpSpPr/>
                      <p:nvPr/>
                    </p:nvGrpSpPr>
                    <p:grpSpPr>
                      <a:xfrm>
                        <a:off x="7307036" y="1272087"/>
                        <a:ext cx="77106" cy="213541"/>
                        <a:chOff x="7307036" y="1279070"/>
                        <a:chExt cx="77106" cy="213541"/>
                      </a:xfrm>
                      <a:grpFill/>
                    </p:grpSpPr>
                    <p:sp>
                      <p:nvSpPr>
                        <p:cNvPr id="774" name="Rectangle 513">
                          <a:extLst>
                            <a:ext uri="{FF2B5EF4-FFF2-40B4-BE49-F238E27FC236}">
                              <a16:creationId xmlns:a16="http://schemas.microsoft.com/office/drawing/2014/main" id="{2DA82374-1518-4F2C-A662-AA85369AF3F8}"/>
                            </a:ext>
                          </a:extLst>
                        </p:cNvPr>
                        <p:cNvSpPr/>
                        <p:nvPr/>
                      </p:nvSpPr>
                      <p:spPr>
                        <a:xfrm>
                          <a:off x="7307036" y="1446892"/>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920" name="Rectangle 514">
                          <a:extLst>
                            <a:ext uri="{FF2B5EF4-FFF2-40B4-BE49-F238E27FC236}">
                              <a16:creationId xmlns:a16="http://schemas.microsoft.com/office/drawing/2014/main" id="{49F71D3E-1A25-4631-9B48-6A52EE4BC7E5}"/>
                            </a:ext>
                          </a:extLst>
                        </p:cNvPr>
                        <p:cNvSpPr/>
                        <p:nvPr/>
                      </p:nvSpPr>
                      <p:spPr>
                        <a:xfrm>
                          <a:off x="7307036" y="1362981"/>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921" name="Rectangle 515">
                          <a:extLst>
                            <a:ext uri="{FF2B5EF4-FFF2-40B4-BE49-F238E27FC236}">
                              <a16:creationId xmlns:a16="http://schemas.microsoft.com/office/drawing/2014/main" id="{8FAB664B-DBDB-4762-B6A0-8121F93667EF}"/>
                            </a:ext>
                          </a:extLst>
                        </p:cNvPr>
                        <p:cNvSpPr/>
                        <p:nvPr/>
                      </p:nvSpPr>
                      <p:spPr>
                        <a:xfrm>
                          <a:off x="7307036" y="1279070"/>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763" name="Group 509">
                        <a:extLst>
                          <a:ext uri="{FF2B5EF4-FFF2-40B4-BE49-F238E27FC236}">
                            <a16:creationId xmlns:a16="http://schemas.microsoft.com/office/drawing/2014/main" id="{D337AF06-82BD-4299-AC51-5719D0FC3D12}"/>
                          </a:ext>
                        </a:extLst>
                      </p:cNvPr>
                      <p:cNvGrpSpPr/>
                      <p:nvPr/>
                    </p:nvGrpSpPr>
                    <p:grpSpPr>
                      <a:xfrm>
                        <a:off x="6858000" y="1272087"/>
                        <a:ext cx="77106" cy="213541"/>
                        <a:chOff x="6858000" y="1279070"/>
                        <a:chExt cx="77106" cy="213541"/>
                      </a:xfrm>
                      <a:grpFill/>
                    </p:grpSpPr>
                    <p:sp>
                      <p:nvSpPr>
                        <p:cNvPr id="764" name="Rectangle 510">
                          <a:extLst>
                            <a:ext uri="{FF2B5EF4-FFF2-40B4-BE49-F238E27FC236}">
                              <a16:creationId xmlns:a16="http://schemas.microsoft.com/office/drawing/2014/main" id="{A4F26D79-3BF8-42C1-8602-0F342CB4B3EC}"/>
                            </a:ext>
                          </a:extLst>
                        </p:cNvPr>
                        <p:cNvSpPr/>
                        <p:nvPr/>
                      </p:nvSpPr>
                      <p:spPr>
                        <a:xfrm>
                          <a:off x="6858000" y="1446892"/>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765" name="Rectangle 511">
                          <a:extLst>
                            <a:ext uri="{FF2B5EF4-FFF2-40B4-BE49-F238E27FC236}">
                              <a16:creationId xmlns:a16="http://schemas.microsoft.com/office/drawing/2014/main" id="{5A8AA1B4-3FE9-44FE-827B-D188238B2E16}"/>
                            </a:ext>
                          </a:extLst>
                        </p:cNvPr>
                        <p:cNvSpPr/>
                        <p:nvPr/>
                      </p:nvSpPr>
                      <p:spPr>
                        <a:xfrm>
                          <a:off x="6858000" y="1362981"/>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766" name="Rectangle 512">
                          <a:extLst>
                            <a:ext uri="{FF2B5EF4-FFF2-40B4-BE49-F238E27FC236}">
                              <a16:creationId xmlns:a16="http://schemas.microsoft.com/office/drawing/2014/main" id="{9C37F413-C84F-44D1-8295-395C84213214}"/>
                            </a:ext>
                          </a:extLst>
                        </p:cNvPr>
                        <p:cNvSpPr/>
                        <p:nvPr/>
                      </p:nvSpPr>
                      <p:spPr>
                        <a:xfrm>
                          <a:off x="6858000" y="1279070"/>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grpSp>
              <p:grpSp>
                <p:nvGrpSpPr>
                  <p:cNvPr id="702" name="Group 409">
                    <a:extLst>
                      <a:ext uri="{FF2B5EF4-FFF2-40B4-BE49-F238E27FC236}">
                        <a16:creationId xmlns:a16="http://schemas.microsoft.com/office/drawing/2014/main" id="{48F70391-BACD-41EC-AFB4-9866A285E232}"/>
                      </a:ext>
                    </a:extLst>
                  </p:cNvPr>
                  <p:cNvGrpSpPr/>
                  <p:nvPr/>
                </p:nvGrpSpPr>
                <p:grpSpPr>
                  <a:xfrm>
                    <a:off x="5532934" y="4123271"/>
                    <a:ext cx="1035506" cy="255689"/>
                    <a:chOff x="5532934" y="2197951"/>
                    <a:chExt cx="1035506" cy="255689"/>
                  </a:xfrm>
                </p:grpSpPr>
                <p:sp>
                  <p:nvSpPr>
                    <p:cNvPr id="754" name="Rectangle 318">
                      <a:extLst>
                        <a:ext uri="{FF2B5EF4-FFF2-40B4-BE49-F238E27FC236}">
                          <a16:creationId xmlns:a16="http://schemas.microsoft.com/office/drawing/2014/main" id="{A80282D7-8C9B-4099-B45C-8CE4F3CE3059}"/>
                        </a:ext>
                      </a:extLst>
                    </p:cNvPr>
                    <p:cNvSpPr/>
                    <p:nvPr/>
                  </p:nvSpPr>
                  <p:spPr>
                    <a:xfrm>
                      <a:off x="5532934" y="2197951"/>
                      <a:ext cx="1035506" cy="255689"/>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755" name="Group 754">
                      <a:extLst>
                        <a:ext uri="{FF2B5EF4-FFF2-40B4-BE49-F238E27FC236}">
                          <a16:creationId xmlns:a16="http://schemas.microsoft.com/office/drawing/2014/main" id="{ECFF50B9-CACD-4780-BB3C-015FD62F58D3}"/>
                        </a:ext>
                      </a:extLst>
                    </p:cNvPr>
                    <p:cNvGrpSpPr>
                      <a:grpSpLocks noChangeAspect="1"/>
                    </p:cNvGrpSpPr>
                    <p:nvPr/>
                  </p:nvGrpSpPr>
                  <p:grpSpPr>
                    <a:xfrm>
                      <a:off x="5561091" y="2234355"/>
                      <a:ext cx="182880" cy="182880"/>
                      <a:chOff x="6491306" y="2216566"/>
                      <a:chExt cx="482609" cy="482609"/>
                    </a:xfrm>
                  </p:grpSpPr>
                  <p:sp>
                    <p:nvSpPr>
                      <p:cNvPr id="756" name="Oval 755">
                        <a:extLst>
                          <a:ext uri="{FF2B5EF4-FFF2-40B4-BE49-F238E27FC236}">
                            <a16:creationId xmlns:a16="http://schemas.microsoft.com/office/drawing/2014/main" id="{4D56DDC0-1BEE-4B27-9F4F-6A4586420A32}"/>
                          </a:ext>
                        </a:extLst>
                      </p:cNvPr>
                      <p:cNvSpPr/>
                      <p:nvPr/>
                    </p:nvSpPr>
                    <p:spPr>
                      <a:xfrm>
                        <a:off x="6491306" y="2216566"/>
                        <a:ext cx="482609" cy="4826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757" name="Oval 756">
                        <a:extLst>
                          <a:ext uri="{FF2B5EF4-FFF2-40B4-BE49-F238E27FC236}">
                            <a16:creationId xmlns:a16="http://schemas.microsoft.com/office/drawing/2014/main" id="{6FD38717-3568-4533-ACD2-C71378B5CAF9}"/>
                          </a:ext>
                        </a:extLst>
                      </p:cNvPr>
                      <p:cNvSpPr>
                        <a:spLocks noChangeAspect="1"/>
                      </p:cNvSpPr>
                      <p:nvPr/>
                    </p:nvSpPr>
                    <p:spPr>
                      <a:xfrm>
                        <a:off x="6694283" y="2419543"/>
                        <a:ext cx="76655" cy="76655"/>
                      </a:xfrm>
                      <a:prstGeom prst="ellipse">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grpSp>
                <p:nvGrpSpPr>
                  <p:cNvPr id="703" name="Group 410">
                    <a:extLst>
                      <a:ext uri="{FF2B5EF4-FFF2-40B4-BE49-F238E27FC236}">
                        <a16:creationId xmlns:a16="http://schemas.microsoft.com/office/drawing/2014/main" id="{4AB77743-7BE1-4118-BE2D-524F3533A367}"/>
                      </a:ext>
                    </a:extLst>
                  </p:cNvPr>
                  <p:cNvGrpSpPr/>
                  <p:nvPr/>
                </p:nvGrpSpPr>
                <p:grpSpPr>
                  <a:xfrm>
                    <a:off x="5532934" y="3804685"/>
                    <a:ext cx="1035506" cy="255689"/>
                    <a:chOff x="5532934" y="2197951"/>
                    <a:chExt cx="1035506" cy="255689"/>
                  </a:xfrm>
                </p:grpSpPr>
                <p:sp>
                  <p:nvSpPr>
                    <p:cNvPr id="750" name="Rectangle 318">
                      <a:extLst>
                        <a:ext uri="{FF2B5EF4-FFF2-40B4-BE49-F238E27FC236}">
                          <a16:creationId xmlns:a16="http://schemas.microsoft.com/office/drawing/2014/main" id="{A67A0A06-A1E1-4A11-B786-32B2DFE9EE18}"/>
                        </a:ext>
                      </a:extLst>
                    </p:cNvPr>
                    <p:cNvSpPr/>
                    <p:nvPr/>
                  </p:nvSpPr>
                  <p:spPr>
                    <a:xfrm>
                      <a:off x="5532934" y="2197951"/>
                      <a:ext cx="1035506" cy="255689"/>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751" name="Group 750">
                      <a:extLst>
                        <a:ext uri="{FF2B5EF4-FFF2-40B4-BE49-F238E27FC236}">
                          <a16:creationId xmlns:a16="http://schemas.microsoft.com/office/drawing/2014/main" id="{E16823BE-1C53-42C6-A91A-2C92B33F9514}"/>
                        </a:ext>
                      </a:extLst>
                    </p:cNvPr>
                    <p:cNvGrpSpPr>
                      <a:grpSpLocks noChangeAspect="1"/>
                    </p:cNvGrpSpPr>
                    <p:nvPr/>
                  </p:nvGrpSpPr>
                  <p:grpSpPr>
                    <a:xfrm>
                      <a:off x="5561091" y="2234355"/>
                      <a:ext cx="182880" cy="182880"/>
                      <a:chOff x="6491306" y="2216566"/>
                      <a:chExt cx="482609" cy="482609"/>
                    </a:xfrm>
                  </p:grpSpPr>
                  <p:sp>
                    <p:nvSpPr>
                      <p:cNvPr id="752" name="Oval 751">
                        <a:extLst>
                          <a:ext uri="{FF2B5EF4-FFF2-40B4-BE49-F238E27FC236}">
                            <a16:creationId xmlns:a16="http://schemas.microsoft.com/office/drawing/2014/main" id="{93C1C672-FA3E-4982-B377-F59939329E41}"/>
                          </a:ext>
                        </a:extLst>
                      </p:cNvPr>
                      <p:cNvSpPr/>
                      <p:nvPr/>
                    </p:nvSpPr>
                    <p:spPr>
                      <a:xfrm>
                        <a:off x="6491306" y="2216566"/>
                        <a:ext cx="482609" cy="4826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753" name="Oval 752">
                        <a:extLst>
                          <a:ext uri="{FF2B5EF4-FFF2-40B4-BE49-F238E27FC236}">
                            <a16:creationId xmlns:a16="http://schemas.microsoft.com/office/drawing/2014/main" id="{5CA105BB-BE9E-4928-A412-852C44B1E54C}"/>
                          </a:ext>
                        </a:extLst>
                      </p:cNvPr>
                      <p:cNvSpPr>
                        <a:spLocks noChangeAspect="1"/>
                      </p:cNvSpPr>
                      <p:nvPr/>
                    </p:nvSpPr>
                    <p:spPr>
                      <a:xfrm>
                        <a:off x="6694283" y="2419543"/>
                        <a:ext cx="76655" cy="76655"/>
                      </a:xfrm>
                      <a:prstGeom prst="ellipse">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grpSp>
                <p:nvGrpSpPr>
                  <p:cNvPr id="704" name="Group 414">
                    <a:extLst>
                      <a:ext uri="{FF2B5EF4-FFF2-40B4-BE49-F238E27FC236}">
                        <a16:creationId xmlns:a16="http://schemas.microsoft.com/office/drawing/2014/main" id="{2587CDDA-98AC-40A2-A62E-6BC3AE7CB406}"/>
                      </a:ext>
                    </a:extLst>
                  </p:cNvPr>
                  <p:cNvGrpSpPr/>
                  <p:nvPr/>
                </p:nvGrpSpPr>
                <p:grpSpPr>
                  <a:xfrm>
                    <a:off x="5532934" y="3486096"/>
                    <a:ext cx="1035506" cy="255689"/>
                    <a:chOff x="5532934" y="2197951"/>
                    <a:chExt cx="1035506" cy="255689"/>
                  </a:xfrm>
                </p:grpSpPr>
                <p:sp>
                  <p:nvSpPr>
                    <p:cNvPr id="746" name="Rectangle 318">
                      <a:extLst>
                        <a:ext uri="{FF2B5EF4-FFF2-40B4-BE49-F238E27FC236}">
                          <a16:creationId xmlns:a16="http://schemas.microsoft.com/office/drawing/2014/main" id="{A445A085-78C0-486B-B7C0-6287FE2DD3C5}"/>
                        </a:ext>
                      </a:extLst>
                    </p:cNvPr>
                    <p:cNvSpPr/>
                    <p:nvPr/>
                  </p:nvSpPr>
                  <p:spPr>
                    <a:xfrm>
                      <a:off x="5532934" y="2197951"/>
                      <a:ext cx="1035506" cy="255689"/>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747" name="Group 746">
                      <a:extLst>
                        <a:ext uri="{FF2B5EF4-FFF2-40B4-BE49-F238E27FC236}">
                          <a16:creationId xmlns:a16="http://schemas.microsoft.com/office/drawing/2014/main" id="{B834C57C-B8E3-4332-BF88-40552C232C4E}"/>
                        </a:ext>
                      </a:extLst>
                    </p:cNvPr>
                    <p:cNvGrpSpPr>
                      <a:grpSpLocks noChangeAspect="1"/>
                    </p:cNvGrpSpPr>
                    <p:nvPr/>
                  </p:nvGrpSpPr>
                  <p:grpSpPr>
                    <a:xfrm>
                      <a:off x="5561091" y="2234355"/>
                      <a:ext cx="182880" cy="182880"/>
                      <a:chOff x="6491306" y="2216566"/>
                      <a:chExt cx="482609" cy="482609"/>
                    </a:xfrm>
                  </p:grpSpPr>
                  <p:sp>
                    <p:nvSpPr>
                      <p:cNvPr id="748" name="Oval 747">
                        <a:extLst>
                          <a:ext uri="{FF2B5EF4-FFF2-40B4-BE49-F238E27FC236}">
                            <a16:creationId xmlns:a16="http://schemas.microsoft.com/office/drawing/2014/main" id="{BC7DC530-4806-4CAA-83D5-CF73A7CBE861}"/>
                          </a:ext>
                        </a:extLst>
                      </p:cNvPr>
                      <p:cNvSpPr/>
                      <p:nvPr/>
                    </p:nvSpPr>
                    <p:spPr>
                      <a:xfrm>
                        <a:off x="6491306" y="2216566"/>
                        <a:ext cx="482609" cy="4826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749" name="Oval 748">
                        <a:extLst>
                          <a:ext uri="{FF2B5EF4-FFF2-40B4-BE49-F238E27FC236}">
                            <a16:creationId xmlns:a16="http://schemas.microsoft.com/office/drawing/2014/main" id="{A7C73A7E-3E71-4102-BEAD-464DF1C8AFDF}"/>
                          </a:ext>
                        </a:extLst>
                      </p:cNvPr>
                      <p:cNvSpPr>
                        <a:spLocks noChangeAspect="1"/>
                      </p:cNvSpPr>
                      <p:nvPr/>
                    </p:nvSpPr>
                    <p:spPr>
                      <a:xfrm>
                        <a:off x="6694283" y="2419543"/>
                        <a:ext cx="76655" cy="76655"/>
                      </a:xfrm>
                      <a:prstGeom prst="ellipse">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grpSp>
                <p:nvGrpSpPr>
                  <p:cNvPr id="705" name="Group 415">
                    <a:extLst>
                      <a:ext uri="{FF2B5EF4-FFF2-40B4-BE49-F238E27FC236}">
                        <a16:creationId xmlns:a16="http://schemas.microsoft.com/office/drawing/2014/main" id="{E3D77815-84D9-4133-B67F-9F95CCB7FCDA}"/>
                      </a:ext>
                    </a:extLst>
                  </p:cNvPr>
                  <p:cNvGrpSpPr/>
                  <p:nvPr/>
                </p:nvGrpSpPr>
                <p:grpSpPr>
                  <a:xfrm>
                    <a:off x="5532934" y="3167507"/>
                    <a:ext cx="1035506" cy="255689"/>
                    <a:chOff x="5532934" y="2197951"/>
                    <a:chExt cx="1035506" cy="255689"/>
                  </a:xfrm>
                </p:grpSpPr>
                <p:sp>
                  <p:nvSpPr>
                    <p:cNvPr id="742" name="Rectangle 318">
                      <a:extLst>
                        <a:ext uri="{FF2B5EF4-FFF2-40B4-BE49-F238E27FC236}">
                          <a16:creationId xmlns:a16="http://schemas.microsoft.com/office/drawing/2014/main" id="{16521FEF-7A82-4B53-A3F1-072A44C07865}"/>
                        </a:ext>
                      </a:extLst>
                    </p:cNvPr>
                    <p:cNvSpPr/>
                    <p:nvPr/>
                  </p:nvSpPr>
                  <p:spPr>
                    <a:xfrm>
                      <a:off x="5532934" y="2197951"/>
                      <a:ext cx="1035506" cy="255689"/>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743" name="Group 473">
                      <a:extLst>
                        <a:ext uri="{FF2B5EF4-FFF2-40B4-BE49-F238E27FC236}">
                          <a16:creationId xmlns:a16="http://schemas.microsoft.com/office/drawing/2014/main" id="{55C29A0C-64D0-4C5A-95CF-8D1E6279B59F}"/>
                        </a:ext>
                      </a:extLst>
                    </p:cNvPr>
                    <p:cNvGrpSpPr>
                      <a:grpSpLocks noChangeAspect="1"/>
                    </p:cNvGrpSpPr>
                    <p:nvPr/>
                  </p:nvGrpSpPr>
                  <p:grpSpPr>
                    <a:xfrm>
                      <a:off x="5561091" y="2234355"/>
                      <a:ext cx="182880" cy="182880"/>
                      <a:chOff x="6491306" y="2216566"/>
                      <a:chExt cx="482609" cy="482609"/>
                    </a:xfrm>
                  </p:grpSpPr>
                  <p:sp>
                    <p:nvSpPr>
                      <p:cNvPr id="744" name="Oval 474">
                        <a:extLst>
                          <a:ext uri="{FF2B5EF4-FFF2-40B4-BE49-F238E27FC236}">
                            <a16:creationId xmlns:a16="http://schemas.microsoft.com/office/drawing/2014/main" id="{ED22640F-8565-445C-B991-DBC841101389}"/>
                          </a:ext>
                        </a:extLst>
                      </p:cNvPr>
                      <p:cNvSpPr/>
                      <p:nvPr/>
                    </p:nvSpPr>
                    <p:spPr>
                      <a:xfrm>
                        <a:off x="6491306" y="2216566"/>
                        <a:ext cx="482609" cy="4826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745" name="Oval 744">
                        <a:extLst>
                          <a:ext uri="{FF2B5EF4-FFF2-40B4-BE49-F238E27FC236}">
                            <a16:creationId xmlns:a16="http://schemas.microsoft.com/office/drawing/2014/main" id="{F2C9599F-B13B-4444-9450-9A72685EAE0E}"/>
                          </a:ext>
                        </a:extLst>
                      </p:cNvPr>
                      <p:cNvSpPr>
                        <a:spLocks noChangeAspect="1"/>
                      </p:cNvSpPr>
                      <p:nvPr/>
                    </p:nvSpPr>
                    <p:spPr>
                      <a:xfrm>
                        <a:off x="6694283" y="2419543"/>
                        <a:ext cx="76655" cy="76655"/>
                      </a:xfrm>
                      <a:prstGeom prst="ellipse">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grpSp>
                <p:nvGrpSpPr>
                  <p:cNvPr id="706" name="Group 421">
                    <a:extLst>
                      <a:ext uri="{FF2B5EF4-FFF2-40B4-BE49-F238E27FC236}">
                        <a16:creationId xmlns:a16="http://schemas.microsoft.com/office/drawing/2014/main" id="{48A36A30-CCA1-4DD2-A129-6D2835463B37}"/>
                      </a:ext>
                    </a:extLst>
                  </p:cNvPr>
                  <p:cNvGrpSpPr/>
                  <p:nvPr/>
                </p:nvGrpSpPr>
                <p:grpSpPr>
                  <a:xfrm>
                    <a:off x="5532934" y="2211740"/>
                    <a:ext cx="1035506" cy="255689"/>
                    <a:chOff x="5532934" y="1893151"/>
                    <a:chExt cx="1035506" cy="255689"/>
                  </a:xfrm>
                </p:grpSpPr>
                <p:sp>
                  <p:nvSpPr>
                    <p:cNvPr id="731" name="Rectangle 318">
                      <a:extLst>
                        <a:ext uri="{FF2B5EF4-FFF2-40B4-BE49-F238E27FC236}">
                          <a16:creationId xmlns:a16="http://schemas.microsoft.com/office/drawing/2014/main" id="{29D54AF6-D38A-46E5-8288-ED8E32178CCE}"/>
                        </a:ext>
                      </a:extLst>
                    </p:cNvPr>
                    <p:cNvSpPr/>
                    <p:nvPr/>
                  </p:nvSpPr>
                  <p:spPr>
                    <a:xfrm>
                      <a:off x="5532934" y="1893151"/>
                      <a:ext cx="1035506" cy="255689"/>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732" name="Group 449">
                      <a:extLst>
                        <a:ext uri="{FF2B5EF4-FFF2-40B4-BE49-F238E27FC236}">
                          <a16:creationId xmlns:a16="http://schemas.microsoft.com/office/drawing/2014/main" id="{64D180B6-A99A-4A32-99C0-A08CB59C0D72}"/>
                        </a:ext>
                      </a:extLst>
                    </p:cNvPr>
                    <p:cNvGrpSpPr/>
                    <p:nvPr/>
                  </p:nvGrpSpPr>
                  <p:grpSpPr>
                    <a:xfrm>
                      <a:off x="6240317" y="1941188"/>
                      <a:ext cx="272278" cy="159614"/>
                      <a:chOff x="6858000" y="1224643"/>
                      <a:chExt cx="526142" cy="308428"/>
                    </a:xfrm>
                    <a:solidFill>
                      <a:srgbClr val="828A94"/>
                    </a:solidFill>
                  </p:grpSpPr>
                  <p:sp>
                    <p:nvSpPr>
                      <p:cNvPr id="733" name="Rectangle 450">
                        <a:extLst>
                          <a:ext uri="{FF2B5EF4-FFF2-40B4-BE49-F238E27FC236}">
                            <a16:creationId xmlns:a16="http://schemas.microsoft.com/office/drawing/2014/main" id="{A2048058-932D-447E-B1B7-CE7B1AAE9646}"/>
                          </a:ext>
                        </a:extLst>
                      </p:cNvPr>
                      <p:cNvSpPr/>
                      <p:nvPr/>
                    </p:nvSpPr>
                    <p:spPr>
                      <a:xfrm>
                        <a:off x="6966856" y="1224643"/>
                        <a:ext cx="308429" cy="3084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734" name="Group 461">
                        <a:extLst>
                          <a:ext uri="{FF2B5EF4-FFF2-40B4-BE49-F238E27FC236}">
                            <a16:creationId xmlns:a16="http://schemas.microsoft.com/office/drawing/2014/main" id="{D09640F6-772A-4CFA-BF7B-340E667777B1}"/>
                          </a:ext>
                        </a:extLst>
                      </p:cNvPr>
                      <p:cNvGrpSpPr/>
                      <p:nvPr/>
                    </p:nvGrpSpPr>
                    <p:grpSpPr>
                      <a:xfrm>
                        <a:off x="7307036" y="1272087"/>
                        <a:ext cx="77106" cy="213541"/>
                        <a:chOff x="7307036" y="1279070"/>
                        <a:chExt cx="77106" cy="213541"/>
                      </a:xfrm>
                      <a:grpFill/>
                    </p:grpSpPr>
                    <p:sp>
                      <p:nvSpPr>
                        <p:cNvPr id="739" name="Rectangle 466">
                          <a:extLst>
                            <a:ext uri="{FF2B5EF4-FFF2-40B4-BE49-F238E27FC236}">
                              <a16:creationId xmlns:a16="http://schemas.microsoft.com/office/drawing/2014/main" id="{707FF480-15E3-49DF-8768-7CA758595D44}"/>
                            </a:ext>
                          </a:extLst>
                        </p:cNvPr>
                        <p:cNvSpPr/>
                        <p:nvPr/>
                      </p:nvSpPr>
                      <p:spPr>
                        <a:xfrm>
                          <a:off x="7307036" y="1446892"/>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740" name="Rectangle 467">
                          <a:extLst>
                            <a:ext uri="{FF2B5EF4-FFF2-40B4-BE49-F238E27FC236}">
                              <a16:creationId xmlns:a16="http://schemas.microsoft.com/office/drawing/2014/main" id="{8D6E154B-BCD9-4DCC-8739-52F59D0E4C44}"/>
                            </a:ext>
                          </a:extLst>
                        </p:cNvPr>
                        <p:cNvSpPr/>
                        <p:nvPr/>
                      </p:nvSpPr>
                      <p:spPr>
                        <a:xfrm>
                          <a:off x="7307036" y="1362981"/>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741" name="Rectangle 471">
                          <a:extLst>
                            <a:ext uri="{FF2B5EF4-FFF2-40B4-BE49-F238E27FC236}">
                              <a16:creationId xmlns:a16="http://schemas.microsoft.com/office/drawing/2014/main" id="{EFF51AA3-466D-4D46-87C3-9606717FBAD5}"/>
                            </a:ext>
                          </a:extLst>
                        </p:cNvPr>
                        <p:cNvSpPr/>
                        <p:nvPr/>
                      </p:nvSpPr>
                      <p:spPr>
                        <a:xfrm>
                          <a:off x="7307036" y="1279070"/>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735" name="Group 462">
                        <a:extLst>
                          <a:ext uri="{FF2B5EF4-FFF2-40B4-BE49-F238E27FC236}">
                            <a16:creationId xmlns:a16="http://schemas.microsoft.com/office/drawing/2014/main" id="{3DE44BFC-FE31-46DB-B073-3CBB0C2620B7}"/>
                          </a:ext>
                        </a:extLst>
                      </p:cNvPr>
                      <p:cNvGrpSpPr/>
                      <p:nvPr/>
                    </p:nvGrpSpPr>
                    <p:grpSpPr>
                      <a:xfrm>
                        <a:off x="6858000" y="1272087"/>
                        <a:ext cx="77106" cy="213541"/>
                        <a:chOff x="6858000" y="1279070"/>
                        <a:chExt cx="77106" cy="213541"/>
                      </a:xfrm>
                      <a:grpFill/>
                    </p:grpSpPr>
                    <p:sp>
                      <p:nvSpPr>
                        <p:cNvPr id="736" name="Rectangle 463">
                          <a:extLst>
                            <a:ext uri="{FF2B5EF4-FFF2-40B4-BE49-F238E27FC236}">
                              <a16:creationId xmlns:a16="http://schemas.microsoft.com/office/drawing/2014/main" id="{834ACD6F-0F2D-4025-81CC-D02788ACA399}"/>
                            </a:ext>
                          </a:extLst>
                        </p:cNvPr>
                        <p:cNvSpPr/>
                        <p:nvPr/>
                      </p:nvSpPr>
                      <p:spPr>
                        <a:xfrm>
                          <a:off x="6858000" y="1446892"/>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737" name="Rectangle 464">
                          <a:extLst>
                            <a:ext uri="{FF2B5EF4-FFF2-40B4-BE49-F238E27FC236}">
                              <a16:creationId xmlns:a16="http://schemas.microsoft.com/office/drawing/2014/main" id="{589135E1-0EEC-46AE-968E-BF6F33818D5E}"/>
                            </a:ext>
                          </a:extLst>
                        </p:cNvPr>
                        <p:cNvSpPr/>
                        <p:nvPr/>
                      </p:nvSpPr>
                      <p:spPr>
                        <a:xfrm>
                          <a:off x="6858000" y="1362981"/>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738" name="Rectangle 465">
                          <a:extLst>
                            <a:ext uri="{FF2B5EF4-FFF2-40B4-BE49-F238E27FC236}">
                              <a16:creationId xmlns:a16="http://schemas.microsoft.com/office/drawing/2014/main" id="{C4429139-4DC0-45BA-9DBB-C22A9B58C8A7}"/>
                            </a:ext>
                          </a:extLst>
                        </p:cNvPr>
                        <p:cNvSpPr/>
                        <p:nvPr/>
                      </p:nvSpPr>
                      <p:spPr>
                        <a:xfrm>
                          <a:off x="6858000" y="1279070"/>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grpSp>
              <p:grpSp>
                <p:nvGrpSpPr>
                  <p:cNvPr id="707" name="Group 422">
                    <a:extLst>
                      <a:ext uri="{FF2B5EF4-FFF2-40B4-BE49-F238E27FC236}">
                        <a16:creationId xmlns:a16="http://schemas.microsoft.com/office/drawing/2014/main" id="{E5C50D56-C333-4AE7-BCC6-C01B88B9E2CF}"/>
                      </a:ext>
                    </a:extLst>
                  </p:cNvPr>
                  <p:cNvGrpSpPr/>
                  <p:nvPr/>
                </p:nvGrpSpPr>
                <p:grpSpPr>
                  <a:xfrm>
                    <a:off x="5532934" y="2530329"/>
                    <a:ext cx="1035506" cy="255689"/>
                    <a:chOff x="5532934" y="1893151"/>
                    <a:chExt cx="1035506" cy="255689"/>
                  </a:xfrm>
                </p:grpSpPr>
                <p:sp>
                  <p:nvSpPr>
                    <p:cNvPr id="720" name="Rectangle 318">
                      <a:extLst>
                        <a:ext uri="{FF2B5EF4-FFF2-40B4-BE49-F238E27FC236}">
                          <a16:creationId xmlns:a16="http://schemas.microsoft.com/office/drawing/2014/main" id="{D1537D2F-D940-4C7F-9DEA-C4174D12D786}"/>
                        </a:ext>
                      </a:extLst>
                    </p:cNvPr>
                    <p:cNvSpPr/>
                    <p:nvPr/>
                  </p:nvSpPr>
                  <p:spPr>
                    <a:xfrm>
                      <a:off x="5532934" y="1893151"/>
                      <a:ext cx="1035506" cy="255689"/>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721" name="Group 436">
                      <a:extLst>
                        <a:ext uri="{FF2B5EF4-FFF2-40B4-BE49-F238E27FC236}">
                          <a16:creationId xmlns:a16="http://schemas.microsoft.com/office/drawing/2014/main" id="{89815130-FB94-43C3-B6B9-1D594B7D3DFE}"/>
                        </a:ext>
                      </a:extLst>
                    </p:cNvPr>
                    <p:cNvGrpSpPr/>
                    <p:nvPr/>
                  </p:nvGrpSpPr>
                  <p:grpSpPr>
                    <a:xfrm>
                      <a:off x="6240317" y="1941188"/>
                      <a:ext cx="272278" cy="159614"/>
                      <a:chOff x="6858000" y="1224643"/>
                      <a:chExt cx="526142" cy="308428"/>
                    </a:xfrm>
                    <a:solidFill>
                      <a:srgbClr val="828A94"/>
                    </a:solidFill>
                  </p:grpSpPr>
                  <p:sp>
                    <p:nvSpPr>
                      <p:cNvPr id="722" name="Rectangle 437">
                        <a:extLst>
                          <a:ext uri="{FF2B5EF4-FFF2-40B4-BE49-F238E27FC236}">
                            <a16:creationId xmlns:a16="http://schemas.microsoft.com/office/drawing/2014/main" id="{E6EA93A4-9E12-4362-99AC-19525136237E}"/>
                          </a:ext>
                        </a:extLst>
                      </p:cNvPr>
                      <p:cNvSpPr/>
                      <p:nvPr/>
                    </p:nvSpPr>
                    <p:spPr>
                      <a:xfrm>
                        <a:off x="6966856" y="1224643"/>
                        <a:ext cx="308429" cy="3084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723" name="Group 438">
                        <a:extLst>
                          <a:ext uri="{FF2B5EF4-FFF2-40B4-BE49-F238E27FC236}">
                            <a16:creationId xmlns:a16="http://schemas.microsoft.com/office/drawing/2014/main" id="{7AF2CAC6-A6A7-40EF-B234-ECA957195745}"/>
                          </a:ext>
                        </a:extLst>
                      </p:cNvPr>
                      <p:cNvGrpSpPr/>
                      <p:nvPr/>
                    </p:nvGrpSpPr>
                    <p:grpSpPr>
                      <a:xfrm>
                        <a:off x="7307036" y="1272087"/>
                        <a:ext cx="77106" cy="213541"/>
                        <a:chOff x="7307036" y="1279070"/>
                        <a:chExt cx="77106" cy="213541"/>
                      </a:xfrm>
                      <a:grpFill/>
                    </p:grpSpPr>
                    <p:sp>
                      <p:nvSpPr>
                        <p:cNvPr id="728" name="Rectangle 445">
                          <a:extLst>
                            <a:ext uri="{FF2B5EF4-FFF2-40B4-BE49-F238E27FC236}">
                              <a16:creationId xmlns:a16="http://schemas.microsoft.com/office/drawing/2014/main" id="{010CF8A6-3AE0-422F-BD94-23998099CB91}"/>
                            </a:ext>
                          </a:extLst>
                        </p:cNvPr>
                        <p:cNvSpPr/>
                        <p:nvPr/>
                      </p:nvSpPr>
                      <p:spPr>
                        <a:xfrm>
                          <a:off x="7307036" y="1446892"/>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729" name="Rectangle 446">
                          <a:extLst>
                            <a:ext uri="{FF2B5EF4-FFF2-40B4-BE49-F238E27FC236}">
                              <a16:creationId xmlns:a16="http://schemas.microsoft.com/office/drawing/2014/main" id="{3600FD08-CF06-4DD6-A99A-BF1CF2562F3A}"/>
                            </a:ext>
                          </a:extLst>
                        </p:cNvPr>
                        <p:cNvSpPr/>
                        <p:nvPr/>
                      </p:nvSpPr>
                      <p:spPr>
                        <a:xfrm>
                          <a:off x="7307036" y="1362981"/>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730" name="Rectangle 447">
                          <a:extLst>
                            <a:ext uri="{FF2B5EF4-FFF2-40B4-BE49-F238E27FC236}">
                              <a16:creationId xmlns:a16="http://schemas.microsoft.com/office/drawing/2014/main" id="{B76CFD61-F6C3-4837-8D82-B3AD2F299D5A}"/>
                            </a:ext>
                          </a:extLst>
                        </p:cNvPr>
                        <p:cNvSpPr/>
                        <p:nvPr/>
                      </p:nvSpPr>
                      <p:spPr>
                        <a:xfrm>
                          <a:off x="7307036" y="1279070"/>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724" name="Group 439">
                        <a:extLst>
                          <a:ext uri="{FF2B5EF4-FFF2-40B4-BE49-F238E27FC236}">
                            <a16:creationId xmlns:a16="http://schemas.microsoft.com/office/drawing/2014/main" id="{BF44EF40-6819-46A3-9EAB-6A9F2C7A45A1}"/>
                          </a:ext>
                        </a:extLst>
                      </p:cNvPr>
                      <p:cNvGrpSpPr/>
                      <p:nvPr/>
                    </p:nvGrpSpPr>
                    <p:grpSpPr>
                      <a:xfrm>
                        <a:off x="6858000" y="1272087"/>
                        <a:ext cx="77106" cy="213541"/>
                        <a:chOff x="6858000" y="1279070"/>
                        <a:chExt cx="77106" cy="213541"/>
                      </a:xfrm>
                      <a:grpFill/>
                    </p:grpSpPr>
                    <p:sp>
                      <p:nvSpPr>
                        <p:cNvPr id="725" name="Rectangle 440">
                          <a:extLst>
                            <a:ext uri="{FF2B5EF4-FFF2-40B4-BE49-F238E27FC236}">
                              <a16:creationId xmlns:a16="http://schemas.microsoft.com/office/drawing/2014/main" id="{BC92DC76-65FE-4604-8789-6B24472653D5}"/>
                            </a:ext>
                          </a:extLst>
                        </p:cNvPr>
                        <p:cNvSpPr/>
                        <p:nvPr/>
                      </p:nvSpPr>
                      <p:spPr>
                        <a:xfrm>
                          <a:off x="6858000" y="1446892"/>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726" name="Rectangle 443">
                          <a:extLst>
                            <a:ext uri="{FF2B5EF4-FFF2-40B4-BE49-F238E27FC236}">
                              <a16:creationId xmlns:a16="http://schemas.microsoft.com/office/drawing/2014/main" id="{B8E4F4CF-E20E-4683-8437-F3C3112A444D}"/>
                            </a:ext>
                          </a:extLst>
                        </p:cNvPr>
                        <p:cNvSpPr/>
                        <p:nvPr/>
                      </p:nvSpPr>
                      <p:spPr>
                        <a:xfrm>
                          <a:off x="6858000" y="1362981"/>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727" name="Rectangle 444">
                          <a:extLst>
                            <a:ext uri="{FF2B5EF4-FFF2-40B4-BE49-F238E27FC236}">
                              <a16:creationId xmlns:a16="http://schemas.microsoft.com/office/drawing/2014/main" id="{DBAF79E3-4E2C-458B-91BA-F1EABBD86A43}"/>
                            </a:ext>
                          </a:extLst>
                        </p:cNvPr>
                        <p:cNvSpPr/>
                        <p:nvPr/>
                      </p:nvSpPr>
                      <p:spPr>
                        <a:xfrm>
                          <a:off x="6858000" y="1279070"/>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grpSp>
              <p:grpSp>
                <p:nvGrpSpPr>
                  <p:cNvPr id="708" name="Group 423">
                    <a:extLst>
                      <a:ext uri="{FF2B5EF4-FFF2-40B4-BE49-F238E27FC236}">
                        <a16:creationId xmlns:a16="http://schemas.microsoft.com/office/drawing/2014/main" id="{B9009CC4-94D8-4FB6-865C-BE152F8CDF92}"/>
                      </a:ext>
                    </a:extLst>
                  </p:cNvPr>
                  <p:cNvGrpSpPr/>
                  <p:nvPr/>
                </p:nvGrpSpPr>
                <p:grpSpPr>
                  <a:xfrm>
                    <a:off x="5532934" y="2848918"/>
                    <a:ext cx="1035506" cy="255689"/>
                    <a:chOff x="5532934" y="1893151"/>
                    <a:chExt cx="1035506" cy="255689"/>
                  </a:xfrm>
                </p:grpSpPr>
                <p:sp>
                  <p:nvSpPr>
                    <p:cNvPr id="709" name="Rectangle 318">
                      <a:extLst>
                        <a:ext uri="{FF2B5EF4-FFF2-40B4-BE49-F238E27FC236}">
                          <a16:creationId xmlns:a16="http://schemas.microsoft.com/office/drawing/2014/main" id="{916E69C1-D30A-4F96-AFAF-DF00EF485C2E}"/>
                        </a:ext>
                      </a:extLst>
                    </p:cNvPr>
                    <p:cNvSpPr/>
                    <p:nvPr/>
                  </p:nvSpPr>
                  <p:spPr>
                    <a:xfrm>
                      <a:off x="5532934" y="1893151"/>
                      <a:ext cx="1035506" cy="255689"/>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710" name="Group 425">
                      <a:extLst>
                        <a:ext uri="{FF2B5EF4-FFF2-40B4-BE49-F238E27FC236}">
                          <a16:creationId xmlns:a16="http://schemas.microsoft.com/office/drawing/2014/main" id="{8C867DEB-CED0-44DE-9CBE-632EDFF3B62C}"/>
                        </a:ext>
                      </a:extLst>
                    </p:cNvPr>
                    <p:cNvGrpSpPr/>
                    <p:nvPr/>
                  </p:nvGrpSpPr>
                  <p:grpSpPr>
                    <a:xfrm>
                      <a:off x="6240317" y="1941188"/>
                      <a:ext cx="272278" cy="159614"/>
                      <a:chOff x="6858000" y="1224643"/>
                      <a:chExt cx="526142" cy="308428"/>
                    </a:xfrm>
                    <a:solidFill>
                      <a:srgbClr val="828A94"/>
                    </a:solidFill>
                  </p:grpSpPr>
                  <p:sp>
                    <p:nvSpPr>
                      <p:cNvPr id="711" name="Rectangle 426">
                        <a:extLst>
                          <a:ext uri="{FF2B5EF4-FFF2-40B4-BE49-F238E27FC236}">
                            <a16:creationId xmlns:a16="http://schemas.microsoft.com/office/drawing/2014/main" id="{BDB72323-27EB-467E-913E-A49D060512B1}"/>
                          </a:ext>
                        </a:extLst>
                      </p:cNvPr>
                      <p:cNvSpPr/>
                      <p:nvPr/>
                    </p:nvSpPr>
                    <p:spPr>
                      <a:xfrm>
                        <a:off x="6966856" y="1224643"/>
                        <a:ext cx="308429" cy="3084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712" name="Group 427">
                        <a:extLst>
                          <a:ext uri="{FF2B5EF4-FFF2-40B4-BE49-F238E27FC236}">
                            <a16:creationId xmlns:a16="http://schemas.microsoft.com/office/drawing/2014/main" id="{0FCAA2F9-3FA1-4CE5-9ABA-8AD6C90D3126}"/>
                          </a:ext>
                        </a:extLst>
                      </p:cNvPr>
                      <p:cNvGrpSpPr/>
                      <p:nvPr/>
                    </p:nvGrpSpPr>
                    <p:grpSpPr>
                      <a:xfrm>
                        <a:off x="7307036" y="1272087"/>
                        <a:ext cx="77106" cy="213541"/>
                        <a:chOff x="7307036" y="1279070"/>
                        <a:chExt cx="77106" cy="213541"/>
                      </a:xfrm>
                      <a:grpFill/>
                    </p:grpSpPr>
                    <p:sp>
                      <p:nvSpPr>
                        <p:cNvPr id="717" name="Rectangle 432">
                          <a:extLst>
                            <a:ext uri="{FF2B5EF4-FFF2-40B4-BE49-F238E27FC236}">
                              <a16:creationId xmlns:a16="http://schemas.microsoft.com/office/drawing/2014/main" id="{78BADA25-D941-4C71-8DE7-0C18351B2D0A}"/>
                            </a:ext>
                          </a:extLst>
                        </p:cNvPr>
                        <p:cNvSpPr/>
                        <p:nvPr/>
                      </p:nvSpPr>
                      <p:spPr>
                        <a:xfrm>
                          <a:off x="7307036" y="1446892"/>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718" name="Rectangle 433">
                          <a:extLst>
                            <a:ext uri="{FF2B5EF4-FFF2-40B4-BE49-F238E27FC236}">
                              <a16:creationId xmlns:a16="http://schemas.microsoft.com/office/drawing/2014/main" id="{44AFA2A6-16A1-4A4E-9FB7-6F7600C2D7DE}"/>
                            </a:ext>
                          </a:extLst>
                        </p:cNvPr>
                        <p:cNvSpPr/>
                        <p:nvPr/>
                      </p:nvSpPr>
                      <p:spPr>
                        <a:xfrm>
                          <a:off x="7307036" y="1362981"/>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719" name="Rectangle 434">
                          <a:extLst>
                            <a:ext uri="{FF2B5EF4-FFF2-40B4-BE49-F238E27FC236}">
                              <a16:creationId xmlns:a16="http://schemas.microsoft.com/office/drawing/2014/main" id="{5FEBFCE0-C1F3-4525-A763-A7EEC7BA9664}"/>
                            </a:ext>
                          </a:extLst>
                        </p:cNvPr>
                        <p:cNvSpPr/>
                        <p:nvPr/>
                      </p:nvSpPr>
                      <p:spPr>
                        <a:xfrm>
                          <a:off x="7307036" y="1279070"/>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713" name="Group 428">
                        <a:extLst>
                          <a:ext uri="{FF2B5EF4-FFF2-40B4-BE49-F238E27FC236}">
                            <a16:creationId xmlns:a16="http://schemas.microsoft.com/office/drawing/2014/main" id="{3A5E2503-08D2-43D3-B5B1-17A27D4A3C03}"/>
                          </a:ext>
                        </a:extLst>
                      </p:cNvPr>
                      <p:cNvGrpSpPr/>
                      <p:nvPr/>
                    </p:nvGrpSpPr>
                    <p:grpSpPr>
                      <a:xfrm>
                        <a:off x="6858000" y="1272087"/>
                        <a:ext cx="77106" cy="213541"/>
                        <a:chOff x="6858000" y="1279070"/>
                        <a:chExt cx="77106" cy="213541"/>
                      </a:xfrm>
                      <a:grpFill/>
                    </p:grpSpPr>
                    <p:sp>
                      <p:nvSpPr>
                        <p:cNvPr id="714" name="Rectangle 429">
                          <a:extLst>
                            <a:ext uri="{FF2B5EF4-FFF2-40B4-BE49-F238E27FC236}">
                              <a16:creationId xmlns:a16="http://schemas.microsoft.com/office/drawing/2014/main" id="{202A0BD2-FE57-4908-BF44-C20660C5A692}"/>
                            </a:ext>
                          </a:extLst>
                        </p:cNvPr>
                        <p:cNvSpPr/>
                        <p:nvPr/>
                      </p:nvSpPr>
                      <p:spPr>
                        <a:xfrm>
                          <a:off x="6858000" y="1446892"/>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715" name="Rectangle 430">
                          <a:extLst>
                            <a:ext uri="{FF2B5EF4-FFF2-40B4-BE49-F238E27FC236}">
                              <a16:creationId xmlns:a16="http://schemas.microsoft.com/office/drawing/2014/main" id="{8D7C3E56-2306-43DE-A99A-5D5F6BE5F05E}"/>
                            </a:ext>
                          </a:extLst>
                        </p:cNvPr>
                        <p:cNvSpPr/>
                        <p:nvPr/>
                      </p:nvSpPr>
                      <p:spPr>
                        <a:xfrm>
                          <a:off x="6858000" y="1362981"/>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716" name="Rectangle 431">
                          <a:extLst>
                            <a:ext uri="{FF2B5EF4-FFF2-40B4-BE49-F238E27FC236}">
                              <a16:creationId xmlns:a16="http://schemas.microsoft.com/office/drawing/2014/main" id="{9FAECE89-9352-4D35-A852-C206CAEFCA8D}"/>
                            </a:ext>
                          </a:extLst>
                        </p:cNvPr>
                        <p:cNvSpPr/>
                        <p:nvPr/>
                      </p:nvSpPr>
                      <p:spPr>
                        <a:xfrm>
                          <a:off x="6858000" y="1279070"/>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grpSp>
            </p:grpSp>
          </p:grpSp>
        </p:grpSp>
        <p:sp>
          <p:nvSpPr>
            <p:cNvPr id="693" name="Freeform 759">
              <a:extLst>
                <a:ext uri="{FF2B5EF4-FFF2-40B4-BE49-F238E27FC236}">
                  <a16:creationId xmlns:a16="http://schemas.microsoft.com/office/drawing/2014/main" id="{10E4D1B5-98ED-4067-AED2-C1EF53BE0EE4}"/>
                </a:ext>
              </a:extLst>
            </p:cNvPr>
            <p:cNvSpPr>
              <a:spLocks noChangeAspect="1"/>
            </p:cNvSpPr>
            <p:nvPr/>
          </p:nvSpPr>
          <p:spPr>
            <a:xfrm>
              <a:off x="1283675" y="2489963"/>
              <a:ext cx="290710" cy="216418"/>
            </a:xfrm>
            <a:custGeom>
              <a:avLst/>
              <a:gdLst>
                <a:gd name="connsiteX0" fmla="*/ 0 w 571500"/>
                <a:gd name="connsiteY0" fmla="*/ 0 h 425450"/>
                <a:gd name="connsiteX1" fmla="*/ 228600 w 571500"/>
                <a:gd name="connsiteY1" fmla="*/ 0 h 425450"/>
                <a:gd name="connsiteX2" fmla="*/ 266700 w 571500"/>
                <a:gd name="connsiteY2" fmla="*/ 63500 h 425450"/>
                <a:gd name="connsiteX3" fmla="*/ 571500 w 571500"/>
                <a:gd name="connsiteY3" fmla="*/ 63500 h 425450"/>
                <a:gd name="connsiteX4" fmla="*/ 571500 w 571500"/>
                <a:gd name="connsiteY4" fmla="*/ 425450 h 425450"/>
                <a:gd name="connsiteX5" fmla="*/ 0 w 571500"/>
                <a:gd name="connsiteY5" fmla="*/ 419100 h 425450"/>
                <a:gd name="connsiteX6" fmla="*/ 0 w 571500"/>
                <a:gd name="connsiteY6" fmla="*/ 0 h 42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0" h="425450">
                  <a:moveTo>
                    <a:pt x="0" y="0"/>
                  </a:moveTo>
                  <a:lnTo>
                    <a:pt x="228600" y="0"/>
                  </a:lnTo>
                  <a:lnTo>
                    <a:pt x="266700" y="63500"/>
                  </a:lnTo>
                  <a:lnTo>
                    <a:pt x="571500" y="63500"/>
                  </a:lnTo>
                  <a:lnTo>
                    <a:pt x="571500" y="425450"/>
                  </a:lnTo>
                  <a:lnTo>
                    <a:pt x="0" y="419100"/>
                  </a:lnTo>
                  <a:cubicBezTo>
                    <a:pt x="1058" y="276225"/>
                    <a:pt x="2117" y="133350"/>
                    <a:pt x="0" y="0"/>
                  </a:cubicBezTo>
                  <a:close/>
                </a:path>
              </a:pathLst>
            </a:custGeom>
            <a:solidFill>
              <a:srgbClr val="002D3F"/>
            </a:solidFill>
            <a:ln w="127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95" name="Freeform 759">
              <a:extLst>
                <a:ext uri="{FF2B5EF4-FFF2-40B4-BE49-F238E27FC236}">
                  <a16:creationId xmlns:a16="http://schemas.microsoft.com/office/drawing/2014/main" id="{736DCA43-B870-4297-A17C-94ACE8F27D5F}"/>
                </a:ext>
              </a:extLst>
            </p:cNvPr>
            <p:cNvSpPr>
              <a:spLocks noChangeAspect="1"/>
            </p:cNvSpPr>
            <p:nvPr/>
          </p:nvSpPr>
          <p:spPr>
            <a:xfrm>
              <a:off x="1387440" y="2576066"/>
              <a:ext cx="290710" cy="216418"/>
            </a:xfrm>
            <a:custGeom>
              <a:avLst/>
              <a:gdLst>
                <a:gd name="connsiteX0" fmla="*/ 0 w 571500"/>
                <a:gd name="connsiteY0" fmla="*/ 0 h 425450"/>
                <a:gd name="connsiteX1" fmla="*/ 228600 w 571500"/>
                <a:gd name="connsiteY1" fmla="*/ 0 h 425450"/>
                <a:gd name="connsiteX2" fmla="*/ 266700 w 571500"/>
                <a:gd name="connsiteY2" fmla="*/ 63500 h 425450"/>
                <a:gd name="connsiteX3" fmla="*/ 571500 w 571500"/>
                <a:gd name="connsiteY3" fmla="*/ 63500 h 425450"/>
                <a:gd name="connsiteX4" fmla="*/ 571500 w 571500"/>
                <a:gd name="connsiteY4" fmla="*/ 425450 h 425450"/>
                <a:gd name="connsiteX5" fmla="*/ 0 w 571500"/>
                <a:gd name="connsiteY5" fmla="*/ 419100 h 425450"/>
                <a:gd name="connsiteX6" fmla="*/ 0 w 571500"/>
                <a:gd name="connsiteY6" fmla="*/ 0 h 42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0" h="425450">
                  <a:moveTo>
                    <a:pt x="0" y="0"/>
                  </a:moveTo>
                  <a:lnTo>
                    <a:pt x="228600" y="0"/>
                  </a:lnTo>
                  <a:lnTo>
                    <a:pt x="266700" y="63500"/>
                  </a:lnTo>
                  <a:lnTo>
                    <a:pt x="571500" y="63500"/>
                  </a:lnTo>
                  <a:lnTo>
                    <a:pt x="571500" y="425450"/>
                  </a:lnTo>
                  <a:lnTo>
                    <a:pt x="0" y="419100"/>
                  </a:lnTo>
                  <a:cubicBezTo>
                    <a:pt x="1058" y="276225"/>
                    <a:pt x="2117" y="133350"/>
                    <a:pt x="0" y="0"/>
                  </a:cubicBezTo>
                  <a:close/>
                </a:path>
              </a:pathLst>
            </a:custGeom>
            <a:solidFill>
              <a:srgbClr val="002D3F"/>
            </a:solidFill>
            <a:ln w="127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cxnSp>
        <p:nvCxnSpPr>
          <p:cNvPr id="928" name="Straight Arrow Connector 927">
            <a:extLst>
              <a:ext uri="{FF2B5EF4-FFF2-40B4-BE49-F238E27FC236}">
                <a16:creationId xmlns:a16="http://schemas.microsoft.com/office/drawing/2014/main" id="{FC00C1FB-2F46-4C8E-9FC0-B18EA4AB0A4B}"/>
              </a:ext>
            </a:extLst>
          </p:cNvPr>
          <p:cNvCxnSpPr/>
          <p:nvPr/>
        </p:nvCxnSpPr>
        <p:spPr>
          <a:xfrm>
            <a:off x="2729111" y="1806011"/>
            <a:ext cx="0" cy="280794"/>
          </a:xfrm>
          <a:prstGeom prst="straightConnector1">
            <a:avLst/>
          </a:prstGeom>
          <a:ln>
            <a:solidFill>
              <a:srgbClr val="00BCBC"/>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30" name="Oval 929">
            <a:extLst>
              <a:ext uri="{FF2B5EF4-FFF2-40B4-BE49-F238E27FC236}">
                <a16:creationId xmlns:a16="http://schemas.microsoft.com/office/drawing/2014/main" id="{6FCF3F66-2F31-4185-BB86-BCF4EDF678D2}"/>
              </a:ext>
            </a:extLst>
          </p:cNvPr>
          <p:cNvSpPr/>
          <p:nvPr/>
        </p:nvSpPr>
        <p:spPr>
          <a:xfrm>
            <a:off x="2206788" y="2481535"/>
            <a:ext cx="103811" cy="102986"/>
          </a:xfrm>
          <a:prstGeom prst="ellipse">
            <a:avLst/>
          </a:prstGeom>
          <a:noFill/>
          <a:ln>
            <a:solidFill>
              <a:srgbClr val="00BC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1" name="TextBox 930">
            <a:extLst>
              <a:ext uri="{FF2B5EF4-FFF2-40B4-BE49-F238E27FC236}">
                <a16:creationId xmlns:a16="http://schemas.microsoft.com/office/drawing/2014/main" id="{32FA2EFC-3BAC-4C42-AAE5-66FD5152D8E2}"/>
              </a:ext>
            </a:extLst>
          </p:cNvPr>
          <p:cNvSpPr txBox="1"/>
          <p:nvPr/>
        </p:nvSpPr>
        <p:spPr>
          <a:xfrm>
            <a:off x="1041577" y="1448365"/>
            <a:ext cx="1151235" cy="276999"/>
          </a:xfrm>
          <a:prstGeom prst="rect">
            <a:avLst/>
          </a:prstGeom>
          <a:noFill/>
        </p:spPr>
        <p:txBody>
          <a:bodyPr wrap="square" rtlCol="0">
            <a:spAutoFit/>
          </a:bodyPr>
          <a:lstStyle/>
          <a:p>
            <a:pPr algn="ctr"/>
            <a:r>
              <a:rPr lang="en-US" sz="1200" dirty="0">
                <a:solidFill>
                  <a:srgbClr val="002D3F"/>
                </a:solidFill>
                <a:latin typeface="Calibri" panose="020F0502020204030204" pitchFamily="34" charset="0"/>
                <a:cs typeface="Calibri" panose="020F0502020204030204" pitchFamily="34" charset="0"/>
              </a:rPr>
              <a:t>Users &amp; Apps</a:t>
            </a:r>
          </a:p>
        </p:txBody>
      </p:sp>
      <p:sp>
        <p:nvSpPr>
          <p:cNvPr id="932" name="Oval 931">
            <a:extLst>
              <a:ext uri="{FF2B5EF4-FFF2-40B4-BE49-F238E27FC236}">
                <a16:creationId xmlns:a16="http://schemas.microsoft.com/office/drawing/2014/main" id="{A9D24CD0-780E-49A3-BDC0-6E10335DD663}"/>
              </a:ext>
            </a:extLst>
          </p:cNvPr>
          <p:cNvSpPr/>
          <p:nvPr/>
        </p:nvSpPr>
        <p:spPr>
          <a:xfrm>
            <a:off x="1725209" y="4404867"/>
            <a:ext cx="103811" cy="102986"/>
          </a:xfrm>
          <a:prstGeom prst="ellipse">
            <a:avLst/>
          </a:prstGeom>
          <a:noFill/>
          <a:ln>
            <a:solidFill>
              <a:srgbClr val="00BC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3" name="TextBox 932">
            <a:extLst>
              <a:ext uri="{FF2B5EF4-FFF2-40B4-BE49-F238E27FC236}">
                <a16:creationId xmlns:a16="http://schemas.microsoft.com/office/drawing/2014/main" id="{6442F355-9FB0-4486-A115-490BC16644FB}"/>
              </a:ext>
            </a:extLst>
          </p:cNvPr>
          <p:cNvSpPr txBox="1"/>
          <p:nvPr/>
        </p:nvSpPr>
        <p:spPr>
          <a:xfrm>
            <a:off x="1796709" y="4348661"/>
            <a:ext cx="2087431" cy="230832"/>
          </a:xfrm>
          <a:prstGeom prst="rect">
            <a:avLst/>
          </a:prstGeom>
          <a:noFill/>
        </p:spPr>
        <p:txBody>
          <a:bodyPr wrap="none" rtlCol="0">
            <a:spAutoFit/>
          </a:bodyPr>
          <a:lstStyle/>
          <a:p>
            <a:pPr algn="ctr"/>
            <a:r>
              <a:rPr lang="en-US" sz="900" dirty="0">
                <a:latin typeface="Calibri" panose="020F0502020204030204" pitchFamily="34" charset="0"/>
                <a:cs typeface="Calibri" panose="020F0502020204030204" pitchFamily="34" charset="0"/>
              </a:rPr>
              <a:t>Pointer to contents in secondary storage</a:t>
            </a:r>
          </a:p>
        </p:txBody>
      </p:sp>
      <p:grpSp>
        <p:nvGrpSpPr>
          <p:cNvPr id="1025" name="Group 1024">
            <a:extLst>
              <a:ext uri="{FF2B5EF4-FFF2-40B4-BE49-F238E27FC236}">
                <a16:creationId xmlns:a16="http://schemas.microsoft.com/office/drawing/2014/main" id="{38CFC7A2-7C14-465A-88DB-1D4D4558C8ED}"/>
              </a:ext>
            </a:extLst>
          </p:cNvPr>
          <p:cNvGrpSpPr>
            <a:grpSpLocks noChangeAspect="1"/>
          </p:cNvGrpSpPr>
          <p:nvPr/>
        </p:nvGrpSpPr>
        <p:grpSpPr>
          <a:xfrm>
            <a:off x="2169422" y="1413961"/>
            <a:ext cx="483293" cy="311402"/>
            <a:chOff x="6179774" y="3921857"/>
            <a:chExt cx="483293" cy="311402"/>
          </a:xfrm>
        </p:grpSpPr>
        <p:sp>
          <p:nvSpPr>
            <p:cNvPr id="1026" name="Freeform: Shape 56">
              <a:extLst>
                <a:ext uri="{FF2B5EF4-FFF2-40B4-BE49-F238E27FC236}">
                  <a16:creationId xmlns:a16="http://schemas.microsoft.com/office/drawing/2014/main" id="{8CA4D151-C415-4736-BB49-92DD9AA9BB02}"/>
                </a:ext>
              </a:extLst>
            </p:cNvPr>
            <p:cNvSpPr>
              <a:spLocks noChangeAspect="1"/>
            </p:cNvSpPr>
            <p:nvPr/>
          </p:nvSpPr>
          <p:spPr>
            <a:xfrm>
              <a:off x="6179774" y="3922700"/>
              <a:ext cx="199900" cy="310559"/>
            </a:xfrm>
            <a:custGeom>
              <a:avLst/>
              <a:gdLst>
                <a:gd name="connsiteX0" fmla="*/ 533876 w 533400"/>
                <a:gd name="connsiteY0" fmla="*/ 460534 h 828675"/>
                <a:gd name="connsiteX1" fmla="*/ 331946 w 533400"/>
                <a:gd name="connsiteY1" fmla="*/ 360521 h 828675"/>
                <a:gd name="connsiteX2" fmla="*/ 411956 w 533400"/>
                <a:gd name="connsiteY2" fmla="*/ 239554 h 828675"/>
                <a:gd name="connsiteX3" fmla="*/ 438626 w 533400"/>
                <a:gd name="connsiteY3" fmla="*/ 194786 h 828675"/>
                <a:gd name="connsiteX4" fmla="*/ 426244 w 533400"/>
                <a:gd name="connsiteY4" fmla="*/ 160496 h 828675"/>
                <a:gd name="connsiteX5" fmla="*/ 270986 w 533400"/>
                <a:gd name="connsiteY5" fmla="*/ 7144 h 828675"/>
                <a:gd name="connsiteX6" fmla="*/ 116681 w 533400"/>
                <a:gd name="connsiteY6" fmla="*/ 158591 h 828675"/>
                <a:gd name="connsiteX7" fmla="*/ 103346 w 533400"/>
                <a:gd name="connsiteY7" fmla="*/ 193834 h 828675"/>
                <a:gd name="connsiteX8" fmla="*/ 128111 w 533400"/>
                <a:gd name="connsiteY8" fmla="*/ 237649 h 828675"/>
                <a:gd name="connsiteX9" fmla="*/ 210026 w 533400"/>
                <a:gd name="connsiteY9" fmla="*/ 358616 h 828675"/>
                <a:gd name="connsiteX10" fmla="*/ 7144 w 533400"/>
                <a:gd name="connsiteY10" fmla="*/ 458629 h 828675"/>
                <a:gd name="connsiteX11" fmla="*/ 41434 w 533400"/>
                <a:gd name="connsiteY11" fmla="*/ 826294 h 828675"/>
                <a:gd name="connsiteX12" fmla="*/ 506254 w 533400"/>
                <a:gd name="connsiteY12" fmla="*/ 826294 h 828675"/>
                <a:gd name="connsiteX13" fmla="*/ 533876 w 533400"/>
                <a:gd name="connsiteY13" fmla="*/ 46053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3400" h="828675">
                  <a:moveTo>
                    <a:pt x="533876" y="460534"/>
                  </a:moveTo>
                  <a:cubicBezTo>
                    <a:pt x="533876" y="393859"/>
                    <a:pt x="421481" y="369094"/>
                    <a:pt x="331946" y="360521"/>
                  </a:cubicBezTo>
                  <a:cubicBezTo>
                    <a:pt x="369094" y="336709"/>
                    <a:pt x="396716" y="292894"/>
                    <a:pt x="411956" y="239554"/>
                  </a:cubicBezTo>
                  <a:cubicBezTo>
                    <a:pt x="427196" y="232886"/>
                    <a:pt x="438626" y="215741"/>
                    <a:pt x="438626" y="194786"/>
                  </a:cubicBezTo>
                  <a:cubicBezTo>
                    <a:pt x="438626" y="181451"/>
                    <a:pt x="433864" y="169069"/>
                    <a:pt x="426244" y="160496"/>
                  </a:cubicBezTo>
                  <a:cubicBezTo>
                    <a:pt x="429101" y="74771"/>
                    <a:pt x="380524" y="7144"/>
                    <a:pt x="270986" y="7144"/>
                  </a:cubicBezTo>
                  <a:cubicBezTo>
                    <a:pt x="158591" y="7144"/>
                    <a:pt x="116681" y="72866"/>
                    <a:pt x="116681" y="158591"/>
                  </a:cubicBezTo>
                  <a:cubicBezTo>
                    <a:pt x="108109" y="167164"/>
                    <a:pt x="103346" y="179546"/>
                    <a:pt x="103346" y="193834"/>
                  </a:cubicBezTo>
                  <a:cubicBezTo>
                    <a:pt x="103346" y="213836"/>
                    <a:pt x="113824" y="230981"/>
                    <a:pt x="128111" y="237649"/>
                  </a:cubicBezTo>
                  <a:cubicBezTo>
                    <a:pt x="142399" y="289084"/>
                    <a:pt x="170974" y="334804"/>
                    <a:pt x="210026" y="358616"/>
                  </a:cubicBezTo>
                  <a:cubicBezTo>
                    <a:pt x="120491" y="367189"/>
                    <a:pt x="7144" y="391001"/>
                    <a:pt x="7144" y="458629"/>
                  </a:cubicBezTo>
                  <a:cubicBezTo>
                    <a:pt x="7144" y="534829"/>
                    <a:pt x="41434" y="826294"/>
                    <a:pt x="41434" y="826294"/>
                  </a:cubicBezTo>
                  <a:lnTo>
                    <a:pt x="506254" y="826294"/>
                  </a:lnTo>
                  <a:cubicBezTo>
                    <a:pt x="507206" y="828199"/>
                    <a:pt x="533876" y="536734"/>
                    <a:pt x="533876" y="460534"/>
                  </a:cubicBezTo>
                  <a:close/>
                </a:path>
              </a:pathLst>
            </a:custGeom>
            <a:solidFill>
              <a:srgbClr val="9AA3AE"/>
            </a:solidFill>
            <a:ln w="12700" cap="flat" cmpd="sng">
              <a:noFill/>
              <a:prstDash val="solid"/>
              <a:miter/>
            </a:ln>
          </p:spPr>
          <p:txBody>
            <a:bodyPr rtlCol="0" anchor="ctr"/>
            <a:lstStyle/>
            <a:p>
              <a:endParaRPr lang="en-US" dirty="0"/>
            </a:p>
          </p:txBody>
        </p:sp>
        <p:grpSp>
          <p:nvGrpSpPr>
            <p:cNvPr id="1027" name="Group 1026">
              <a:extLst>
                <a:ext uri="{FF2B5EF4-FFF2-40B4-BE49-F238E27FC236}">
                  <a16:creationId xmlns:a16="http://schemas.microsoft.com/office/drawing/2014/main" id="{C397BABF-9845-41CF-A935-8EEE50D8D8AB}"/>
                </a:ext>
              </a:extLst>
            </p:cNvPr>
            <p:cNvGrpSpPr>
              <a:grpSpLocks noChangeAspect="1"/>
            </p:cNvGrpSpPr>
            <p:nvPr/>
          </p:nvGrpSpPr>
          <p:grpSpPr>
            <a:xfrm>
              <a:off x="6419909" y="3921857"/>
              <a:ext cx="243158" cy="310559"/>
              <a:chOff x="6324281" y="3569093"/>
              <a:chExt cx="383925" cy="490345"/>
            </a:xfrm>
          </p:grpSpPr>
          <p:sp>
            <p:nvSpPr>
              <p:cNvPr id="1028" name="Rectangle 1027">
                <a:extLst>
                  <a:ext uri="{FF2B5EF4-FFF2-40B4-BE49-F238E27FC236}">
                    <a16:creationId xmlns:a16="http://schemas.microsoft.com/office/drawing/2014/main" id="{C476BB92-F07C-48C5-8E8A-8F092F190AD7}"/>
                  </a:ext>
                </a:extLst>
              </p:cNvPr>
              <p:cNvSpPr/>
              <p:nvPr/>
            </p:nvSpPr>
            <p:spPr>
              <a:xfrm>
                <a:off x="6324281" y="3569093"/>
                <a:ext cx="383925" cy="490345"/>
              </a:xfrm>
              <a:prstGeom prst="rect">
                <a:avLst/>
              </a:prstGeom>
              <a:solidFill>
                <a:srgbClr val="9AA3AE"/>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29" name="Group 1028">
                <a:extLst>
                  <a:ext uri="{FF2B5EF4-FFF2-40B4-BE49-F238E27FC236}">
                    <a16:creationId xmlns:a16="http://schemas.microsoft.com/office/drawing/2014/main" id="{61620AD7-05B9-45A5-B464-CFBEB25DBBA9}"/>
                  </a:ext>
                </a:extLst>
              </p:cNvPr>
              <p:cNvGrpSpPr/>
              <p:nvPr/>
            </p:nvGrpSpPr>
            <p:grpSpPr>
              <a:xfrm>
                <a:off x="6372225" y="3670300"/>
                <a:ext cx="285750" cy="73152"/>
                <a:chOff x="6362700" y="3409950"/>
                <a:chExt cx="285750" cy="73152"/>
              </a:xfrm>
            </p:grpSpPr>
            <p:cxnSp>
              <p:nvCxnSpPr>
                <p:cNvPr id="1036" name="Straight Connector 1035">
                  <a:extLst>
                    <a:ext uri="{FF2B5EF4-FFF2-40B4-BE49-F238E27FC236}">
                      <a16:creationId xmlns:a16="http://schemas.microsoft.com/office/drawing/2014/main" id="{C37930DD-C22E-4C9D-8860-E51CC78D7EDA}"/>
                    </a:ext>
                  </a:extLst>
                </p:cNvPr>
                <p:cNvCxnSpPr/>
                <p:nvPr/>
              </p:nvCxnSpPr>
              <p:spPr>
                <a:xfrm>
                  <a:off x="6362700" y="3441700"/>
                  <a:ext cx="285750"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037" name="Oval 1036">
                  <a:extLst>
                    <a:ext uri="{FF2B5EF4-FFF2-40B4-BE49-F238E27FC236}">
                      <a16:creationId xmlns:a16="http://schemas.microsoft.com/office/drawing/2014/main" id="{89338D69-B7B4-427D-86F6-6EF4C48E336F}"/>
                    </a:ext>
                  </a:extLst>
                </p:cNvPr>
                <p:cNvSpPr>
                  <a:spLocks noChangeAspect="1"/>
                </p:cNvSpPr>
                <p:nvPr/>
              </p:nvSpPr>
              <p:spPr>
                <a:xfrm>
                  <a:off x="6435725" y="3409950"/>
                  <a:ext cx="73152" cy="73152"/>
                </a:xfrm>
                <a:prstGeom prst="ellipse">
                  <a:avLst/>
                </a:prstGeom>
                <a:solidFill>
                  <a:srgbClr val="9AA3AE"/>
                </a:solidFill>
                <a:ln w="12700"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0" name="Group 1029">
                <a:extLst>
                  <a:ext uri="{FF2B5EF4-FFF2-40B4-BE49-F238E27FC236}">
                    <a16:creationId xmlns:a16="http://schemas.microsoft.com/office/drawing/2014/main" id="{74855EEF-2412-4335-B2EF-7DD74B9A458A}"/>
                  </a:ext>
                </a:extLst>
              </p:cNvPr>
              <p:cNvGrpSpPr/>
              <p:nvPr/>
            </p:nvGrpSpPr>
            <p:grpSpPr>
              <a:xfrm>
                <a:off x="6372225" y="3886200"/>
                <a:ext cx="285750" cy="73152"/>
                <a:chOff x="6362700" y="3409950"/>
                <a:chExt cx="285750" cy="73152"/>
              </a:xfrm>
            </p:grpSpPr>
            <p:cxnSp>
              <p:nvCxnSpPr>
                <p:cNvPr id="1034" name="Straight Connector 1033">
                  <a:extLst>
                    <a:ext uri="{FF2B5EF4-FFF2-40B4-BE49-F238E27FC236}">
                      <a16:creationId xmlns:a16="http://schemas.microsoft.com/office/drawing/2014/main" id="{79265FEF-C4A4-4B75-BCF8-FC7D6D904029}"/>
                    </a:ext>
                  </a:extLst>
                </p:cNvPr>
                <p:cNvCxnSpPr/>
                <p:nvPr/>
              </p:nvCxnSpPr>
              <p:spPr>
                <a:xfrm>
                  <a:off x="6362700" y="3441700"/>
                  <a:ext cx="285750"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035" name="Oval 1034">
                  <a:extLst>
                    <a:ext uri="{FF2B5EF4-FFF2-40B4-BE49-F238E27FC236}">
                      <a16:creationId xmlns:a16="http://schemas.microsoft.com/office/drawing/2014/main" id="{98749AA4-BBFC-4AE4-885F-9EC00065460A}"/>
                    </a:ext>
                  </a:extLst>
                </p:cNvPr>
                <p:cNvSpPr>
                  <a:spLocks noChangeAspect="1"/>
                </p:cNvSpPr>
                <p:nvPr/>
              </p:nvSpPr>
              <p:spPr>
                <a:xfrm>
                  <a:off x="6435725" y="3409950"/>
                  <a:ext cx="73152" cy="73152"/>
                </a:xfrm>
                <a:prstGeom prst="ellipse">
                  <a:avLst/>
                </a:prstGeom>
                <a:solidFill>
                  <a:srgbClr val="9AA3AE"/>
                </a:solidFill>
                <a:ln w="12700"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1" name="Group 1030">
                <a:extLst>
                  <a:ext uri="{FF2B5EF4-FFF2-40B4-BE49-F238E27FC236}">
                    <a16:creationId xmlns:a16="http://schemas.microsoft.com/office/drawing/2014/main" id="{8251D4E1-FABE-4327-85F0-CB8F8F22E89E}"/>
                  </a:ext>
                </a:extLst>
              </p:cNvPr>
              <p:cNvGrpSpPr/>
              <p:nvPr/>
            </p:nvGrpSpPr>
            <p:grpSpPr>
              <a:xfrm rot="10800000">
                <a:off x="6372225" y="3778250"/>
                <a:ext cx="285750" cy="73152"/>
                <a:chOff x="6362700" y="3409950"/>
                <a:chExt cx="285750" cy="73152"/>
              </a:xfrm>
            </p:grpSpPr>
            <p:cxnSp>
              <p:nvCxnSpPr>
                <p:cNvPr id="1032" name="Straight Connector 1031">
                  <a:extLst>
                    <a:ext uri="{FF2B5EF4-FFF2-40B4-BE49-F238E27FC236}">
                      <a16:creationId xmlns:a16="http://schemas.microsoft.com/office/drawing/2014/main" id="{FFE19DDF-AD21-44EC-AE98-7424A00C76EA}"/>
                    </a:ext>
                  </a:extLst>
                </p:cNvPr>
                <p:cNvCxnSpPr/>
                <p:nvPr/>
              </p:nvCxnSpPr>
              <p:spPr>
                <a:xfrm>
                  <a:off x="6362700" y="3441700"/>
                  <a:ext cx="285750"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033" name="Oval 1032">
                  <a:extLst>
                    <a:ext uri="{FF2B5EF4-FFF2-40B4-BE49-F238E27FC236}">
                      <a16:creationId xmlns:a16="http://schemas.microsoft.com/office/drawing/2014/main" id="{27BADE97-71EF-4D64-9312-FEFF28C75B72}"/>
                    </a:ext>
                  </a:extLst>
                </p:cNvPr>
                <p:cNvSpPr>
                  <a:spLocks noChangeAspect="1"/>
                </p:cNvSpPr>
                <p:nvPr/>
              </p:nvSpPr>
              <p:spPr>
                <a:xfrm>
                  <a:off x="6435725" y="3409950"/>
                  <a:ext cx="73152" cy="73152"/>
                </a:xfrm>
                <a:prstGeom prst="ellipse">
                  <a:avLst/>
                </a:prstGeom>
                <a:solidFill>
                  <a:srgbClr val="9AA3AE"/>
                </a:solidFill>
                <a:ln w="12700"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1038" name="Group 1037">
            <a:extLst>
              <a:ext uri="{FF2B5EF4-FFF2-40B4-BE49-F238E27FC236}">
                <a16:creationId xmlns:a16="http://schemas.microsoft.com/office/drawing/2014/main" id="{C1CCB832-E416-40D3-BAF1-882A6030AB86}"/>
              </a:ext>
            </a:extLst>
          </p:cNvPr>
          <p:cNvGrpSpPr>
            <a:grpSpLocks noChangeAspect="1"/>
          </p:cNvGrpSpPr>
          <p:nvPr/>
        </p:nvGrpSpPr>
        <p:grpSpPr>
          <a:xfrm>
            <a:off x="2788547" y="1413961"/>
            <a:ext cx="483293" cy="311402"/>
            <a:chOff x="6798899" y="3921857"/>
            <a:chExt cx="483293" cy="311402"/>
          </a:xfrm>
        </p:grpSpPr>
        <p:sp>
          <p:nvSpPr>
            <p:cNvPr id="1039" name="Freeform: Shape 56">
              <a:extLst>
                <a:ext uri="{FF2B5EF4-FFF2-40B4-BE49-F238E27FC236}">
                  <a16:creationId xmlns:a16="http://schemas.microsoft.com/office/drawing/2014/main" id="{1863354E-842E-450A-85E1-CCFD853046EB}"/>
                </a:ext>
              </a:extLst>
            </p:cNvPr>
            <p:cNvSpPr>
              <a:spLocks noChangeAspect="1"/>
            </p:cNvSpPr>
            <p:nvPr/>
          </p:nvSpPr>
          <p:spPr>
            <a:xfrm>
              <a:off x="6798899" y="3922700"/>
              <a:ext cx="199900" cy="310559"/>
            </a:xfrm>
            <a:custGeom>
              <a:avLst/>
              <a:gdLst>
                <a:gd name="connsiteX0" fmla="*/ 533876 w 533400"/>
                <a:gd name="connsiteY0" fmla="*/ 460534 h 828675"/>
                <a:gd name="connsiteX1" fmla="*/ 331946 w 533400"/>
                <a:gd name="connsiteY1" fmla="*/ 360521 h 828675"/>
                <a:gd name="connsiteX2" fmla="*/ 411956 w 533400"/>
                <a:gd name="connsiteY2" fmla="*/ 239554 h 828675"/>
                <a:gd name="connsiteX3" fmla="*/ 438626 w 533400"/>
                <a:gd name="connsiteY3" fmla="*/ 194786 h 828675"/>
                <a:gd name="connsiteX4" fmla="*/ 426244 w 533400"/>
                <a:gd name="connsiteY4" fmla="*/ 160496 h 828675"/>
                <a:gd name="connsiteX5" fmla="*/ 270986 w 533400"/>
                <a:gd name="connsiteY5" fmla="*/ 7144 h 828675"/>
                <a:gd name="connsiteX6" fmla="*/ 116681 w 533400"/>
                <a:gd name="connsiteY6" fmla="*/ 158591 h 828675"/>
                <a:gd name="connsiteX7" fmla="*/ 103346 w 533400"/>
                <a:gd name="connsiteY7" fmla="*/ 193834 h 828675"/>
                <a:gd name="connsiteX8" fmla="*/ 128111 w 533400"/>
                <a:gd name="connsiteY8" fmla="*/ 237649 h 828675"/>
                <a:gd name="connsiteX9" fmla="*/ 210026 w 533400"/>
                <a:gd name="connsiteY9" fmla="*/ 358616 h 828675"/>
                <a:gd name="connsiteX10" fmla="*/ 7144 w 533400"/>
                <a:gd name="connsiteY10" fmla="*/ 458629 h 828675"/>
                <a:gd name="connsiteX11" fmla="*/ 41434 w 533400"/>
                <a:gd name="connsiteY11" fmla="*/ 826294 h 828675"/>
                <a:gd name="connsiteX12" fmla="*/ 506254 w 533400"/>
                <a:gd name="connsiteY12" fmla="*/ 826294 h 828675"/>
                <a:gd name="connsiteX13" fmla="*/ 533876 w 533400"/>
                <a:gd name="connsiteY13" fmla="*/ 46053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3400" h="828675">
                  <a:moveTo>
                    <a:pt x="533876" y="460534"/>
                  </a:moveTo>
                  <a:cubicBezTo>
                    <a:pt x="533876" y="393859"/>
                    <a:pt x="421481" y="369094"/>
                    <a:pt x="331946" y="360521"/>
                  </a:cubicBezTo>
                  <a:cubicBezTo>
                    <a:pt x="369094" y="336709"/>
                    <a:pt x="396716" y="292894"/>
                    <a:pt x="411956" y="239554"/>
                  </a:cubicBezTo>
                  <a:cubicBezTo>
                    <a:pt x="427196" y="232886"/>
                    <a:pt x="438626" y="215741"/>
                    <a:pt x="438626" y="194786"/>
                  </a:cubicBezTo>
                  <a:cubicBezTo>
                    <a:pt x="438626" y="181451"/>
                    <a:pt x="433864" y="169069"/>
                    <a:pt x="426244" y="160496"/>
                  </a:cubicBezTo>
                  <a:cubicBezTo>
                    <a:pt x="429101" y="74771"/>
                    <a:pt x="380524" y="7144"/>
                    <a:pt x="270986" y="7144"/>
                  </a:cubicBezTo>
                  <a:cubicBezTo>
                    <a:pt x="158591" y="7144"/>
                    <a:pt x="116681" y="72866"/>
                    <a:pt x="116681" y="158591"/>
                  </a:cubicBezTo>
                  <a:cubicBezTo>
                    <a:pt x="108109" y="167164"/>
                    <a:pt x="103346" y="179546"/>
                    <a:pt x="103346" y="193834"/>
                  </a:cubicBezTo>
                  <a:cubicBezTo>
                    <a:pt x="103346" y="213836"/>
                    <a:pt x="113824" y="230981"/>
                    <a:pt x="128111" y="237649"/>
                  </a:cubicBezTo>
                  <a:cubicBezTo>
                    <a:pt x="142399" y="289084"/>
                    <a:pt x="170974" y="334804"/>
                    <a:pt x="210026" y="358616"/>
                  </a:cubicBezTo>
                  <a:cubicBezTo>
                    <a:pt x="120491" y="367189"/>
                    <a:pt x="7144" y="391001"/>
                    <a:pt x="7144" y="458629"/>
                  </a:cubicBezTo>
                  <a:cubicBezTo>
                    <a:pt x="7144" y="534829"/>
                    <a:pt x="41434" y="826294"/>
                    <a:pt x="41434" y="826294"/>
                  </a:cubicBezTo>
                  <a:lnTo>
                    <a:pt x="506254" y="826294"/>
                  </a:lnTo>
                  <a:cubicBezTo>
                    <a:pt x="507206" y="828199"/>
                    <a:pt x="533876" y="536734"/>
                    <a:pt x="533876" y="460534"/>
                  </a:cubicBezTo>
                  <a:close/>
                </a:path>
              </a:pathLst>
            </a:custGeom>
            <a:solidFill>
              <a:srgbClr val="A9CAD2"/>
            </a:solidFill>
            <a:ln w="12700" cap="flat" cmpd="sng">
              <a:noFill/>
              <a:prstDash val="solid"/>
              <a:miter/>
            </a:ln>
          </p:spPr>
          <p:txBody>
            <a:bodyPr rtlCol="0" anchor="ctr"/>
            <a:lstStyle/>
            <a:p>
              <a:endParaRPr lang="en-US" dirty="0"/>
            </a:p>
          </p:txBody>
        </p:sp>
        <p:grpSp>
          <p:nvGrpSpPr>
            <p:cNvPr id="1040" name="Group 1039">
              <a:extLst>
                <a:ext uri="{FF2B5EF4-FFF2-40B4-BE49-F238E27FC236}">
                  <a16:creationId xmlns:a16="http://schemas.microsoft.com/office/drawing/2014/main" id="{B587FD14-F167-4356-8FF1-9B17BFA470D6}"/>
                </a:ext>
              </a:extLst>
            </p:cNvPr>
            <p:cNvGrpSpPr>
              <a:grpSpLocks noChangeAspect="1"/>
            </p:cNvGrpSpPr>
            <p:nvPr/>
          </p:nvGrpSpPr>
          <p:grpSpPr>
            <a:xfrm>
              <a:off x="7039034" y="3921857"/>
              <a:ext cx="243158" cy="310559"/>
              <a:chOff x="6339320" y="3569093"/>
              <a:chExt cx="383925" cy="490345"/>
            </a:xfrm>
          </p:grpSpPr>
          <p:sp>
            <p:nvSpPr>
              <p:cNvPr id="1041" name="Rectangle 1040">
                <a:extLst>
                  <a:ext uri="{FF2B5EF4-FFF2-40B4-BE49-F238E27FC236}">
                    <a16:creationId xmlns:a16="http://schemas.microsoft.com/office/drawing/2014/main" id="{AC589821-3B1F-4651-A4D4-8076BED4B29B}"/>
                  </a:ext>
                </a:extLst>
              </p:cNvPr>
              <p:cNvSpPr/>
              <p:nvPr/>
            </p:nvSpPr>
            <p:spPr>
              <a:xfrm>
                <a:off x="6339320" y="3569093"/>
                <a:ext cx="383925" cy="490345"/>
              </a:xfrm>
              <a:prstGeom prst="rect">
                <a:avLst/>
              </a:prstGeom>
              <a:solidFill>
                <a:srgbClr val="A9CAD2"/>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42" name="Group 1041">
                <a:extLst>
                  <a:ext uri="{FF2B5EF4-FFF2-40B4-BE49-F238E27FC236}">
                    <a16:creationId xmlns:a16="http://schemas.microsoft.com/office/drawing/2014/main" id="{9DB0E2E7-01D2-4B24-A2A2-13B2539ACE14}"/>
                  </a:ext>
                </a:extLst>
              </p:cNvPr>
              <p:cNvGrpSpPr/>
              <p:nvPr/>
            </p:nvGrpSpPr>
            <p:grpSpPr>
              <a:xfrm>
                <a:off x="6372225" y="3670300"/>
                <a:ext cx="285750" cy="73152"/>
                <a:chOff x="6362700" y="3409950"/>
                <a:chExt cx="285750" cy="73152"/>
              </a:xfrm>
            </p:grpSpPr>
            <p:cxnSp>
              <p:nvCxnSpPr>
                <p:cNvPr id="1049" name="Straight Connector 1048">
                  <a:extLst>
                    <a:ext uri="{FF2B5EF4-FFF2-40B4-BE49-F238E27FC236}">
                      <a16:creationId xmlns:a16="http://schemas.microsoft.com/office/drawing/2014/main" id="{5A9A51FE-35B3-45DD-92CD-F7B1F9480D7E}"/>
                    </a:ext>
                  </a:extLst>
                </p:cNvPr>
                <p:cNvCxnSpPr/>
                <p:nvPr/>
              </p:nvCxnSpPr>
              <p:spPr>
                <a:xfrm>
                  <a:off x="6362700" y="3441700"/>
                  <a:ext cx="285750"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050" name="Oval 1049">
                  <a:extLst>
                    <a:ext uri="{FF2B5EF4-FFF2-40B4-BE49-F238E27FC236}">
                      <a16:creationId xmlns:a16="http://schemas.microsoft.com/office/drawing/2014/main" id="{6C821462-DA9E-4485-82BD-F959A8A19243}"/>
                    </a:ext>
                  </a:extLst>
                </p:cNvPr>
                <p:cNvSpPr>
                  <a:spLocks noChangeAspect="1"/>
                </p:cNvSpPr>
                <p:nvPr/>
              </p:nvSpPr>
              <p:spPr>
                <a:xfrm>
                  <a:off x="6450764" y="3409950"/>
                  <a:ext cx="73153" cy="73152"/>
                </a:xfrm>
                <a:prstGeom prst="ellipse">
                  <a:avLst/>
                </a:prstGeom>
                <a:solidFill>
                  <a:srgbClr val="A9CAD2"/>
                </a:solidFill>
                <a:ln w="12700"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43" name="Group 1042">
                <a:extLst>
                  <a:ext uri="{FF2B5EF4-FFF2-40B4-BE49-F238E27FC236}">
                    <a16:creationId xmlns:a16="http://schemas.microsoft.com/office/drawing/2014/main" id="{02B3BF8B-AE09-4935-B956-44640E715EC2}"/>
                  </a:ext>
                </a:extLst>
              </p:cNvPr>
              <p:cNvGrpSpPr/>
              <p:nvPr/>
            </p:nvGrpSpPr>
            <p:grpSpPr>
              <a:xfrm>
                <a:off x="6372225" y="3886200"/>
                <a:ext cx="285750" cy="73152"/>
                <a:chOff x="6362700" y="3409950"/>
                <a:chExt cx="285750" cy="73152"/>
              </a:xfrm>
            </p:grpSpPr>
            <p:cxnSp>
              <p:nvCxnSpPr>
                <p:cNvPr id="1047" name="Straight Connector 1046">
                  <a:extLst>
                    <a:ext uri="{FF2B5EF4-FFF2-40B4-BE49-F238E27FC236}">
                      <a16:creationId xmlns:a16="http://schemas.microsoft.com/office/drawing/2014/main" id="{3960B2BC-1679-4167-8464-45F1551FEEC8}"/>
                    </a:ext>
                  </a:extLst>
                </p:cNvPr>
                <p:cNvCxnSpPr/>
                <p:nvPr/>
              </p:nvCxnSpPr>
              <p:spPr>
                <a:xfrm>
                  <a:off x="6362700" y="3441700"/>
                  <a:ext cx="285750"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048" name="Oval 1047">
                  <a:extLst>
                    <a:ext uri="{FF2B5EF4-FFF2-40B4-BE49-F238E27FC236}">
                      <a16:creationId xmlns:a16="http://schemas.microsoft.com/office/drawing/2014/main" id="{73221D88-C6F8-4B23-AE9B-7A7972B0B0D3}"/>
                    </a:ext>
                  </a:extLst>
                </p:cNvPr>
                <p:cNvSpPr>
                  <a:spLocks noChangeAspect="1"/>
                </p:cNvSpPr>
                <p:nvPr/>
              </p:nvSpPr>
              <p:spPr>
                <a:xfrm>
                  <a:off x="6450764" y="3409950"/>
                  <a:ext cx="73153" cy="73152"/>
                </a:xfrm>
                <a:prstGeom prst="ellipse">
                  <a:avLst/>
                </a:prstGeom>
                <a:solidFill>
                  <a:srgbClr val="A9CAD2"/>
                </a:solidFill>
                <a:ln w="12700"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44" name="Group 1043">
                <a:extLst>
                  <a:ext uri="{FF2B5EF4-FFF2-40B4-BE49-F238E27FC236}">
                    <a16:creationId xmlns:a16="http://schemas.microsoft.com/office/drawing/2014/main" id="{FE259CB2-1AD1-456E-9462-E119991E6B42}"/>
                  </a:ext>
                </a:extLst>
              </p:cNvPr>
              <p:cNvGrpSpPr/>
              <p:nvPr/>
            </p:nvGrpSpPr>
            <p:grpSpPr>
              <a:xfrm rot="10800000">
                <a:off x="6372225" y="3778250"/>
                <a:ext cx="285750" cy="73152"/>
                <a:chOff x="6362700" y="3409950"/>
                <a:chExt cx="285750" cy="73152"/>
              </a:xfrm>
            </p:grpSpPr>
            <p:cxnSp>
              <p:nvCxnSpPr>
                <p:cNvPr id="1045" name="Straight Connector 1044">
                  <a:extLst>
                    <a:ext uri="{FF2B5EF4-FFF2-40B4-BE49-F238E27FC236}">
                      <a16:creationId xmlns:a16="http://schemas.microsoft.com/office/drawing/2014/main" id="{A82C3165-6613-4E09-8276-495F7E409163}"/>
                    </a:ext>
                  </a:extLst>
                </p:cNvPr>
                <p:cNvCxnSpPr/>
                <p:nvPr/>
              </p:nvCxnSpPr>
              <p:spPr>
                <a:xfrm>
                  <a:off x="6362700" y="3441700"/>
                  <a:ext cx="285750"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046" name="Oval 1045">
                  <a:extLst>
                    <a:ext uri="{FF2B5EF4-FFF2-40B4-BE49-F238E27FC236}">
                      <a16:creationId xmlns:a16="http://schemas.microsoft.com/office/drawing/2014/main" id="{481B3D02-C371-402A-8D09-5E38F2052104}"/>
                    </a:ext>
                  </a:extLst>
                </p:cNvPr>
                <p:cNvSpPr>
                  <a:spLocks noChangeAspect="1"/>
                </p:cNvSpPr>
                <p:nvPr/>
              </p:nvSpPr>
              <p:spPr>
                <a:xfrm>
                  <a:off x="6420686" y="3409950"/>
                  <a:ext cx="73153" cy="73152"/>
                </a:xfrm>
                <a:prstGeom prst="ellipse">
                  <a:avLst/>
                </a:prstGeom>
                <a:solidFill>
                  <a:srgbClr val="A9CAD2"/>
                </a:solidFill>
                <a:ln w="12700"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051" name="Oval 1050">
            <a:extLst>
              <a:ext uri="{FF2B5EF4-FFF2-40B4-BE49-F238E27FC236}">
                <a16:creationId xmlns:a16="http://schemas.microsoft.com/office/drawing/2014/main" id="{341A3076-552D-499E-BDDA-FACA0B25883A}"/>
              </a:ext>
            </a:extLst>
          </p:cNvPr>
          <p:cNvSpPr/>
          <p:nvPr/>
        </p:nvSpPr>
        <p:spPr>
          <a:xfrm>
            <a:off x="2702443" y="2481535"/>
            <a:ext cx="103811" cy="102986"/>
          </a:xfrm>
          <a:prstGeom prst="ellipse">
            <a:avLst/>
          </a:prstGeom>
          <a:noFill/>
          <a:ln>
            <a:solidFill>
              <a:srgbClr val="00BC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2" name="Oval 1051">
            <a:extLst>
              <a:ext uri="{FF2B5EF4-FFF2-40B4-BE49-F238E27FC236}">
                <a16:creationId xmlns:a16="http://schemas.microsoft.com/office/drawing/2014/main" id="{C61374D3-1D54-4ABF-B281-FF49C4B8012D}"/>
              </a:ext>
            </a:extLst>
          </p:cNvPr>
          <p:cNvSpPr/>
          <p:nvPr/>
        </p:nvSpPr>
        <p:spPr>
          <a:xfrm>
            <a:off x="3191374" y="2481535"/>
            <a:ext cx="103811" cy="102986"/>
          </a:xfrm>
          <a:prstGeom prst="ellipse">
            <a:avLst/>
          </a:prstGeom>
          <a:noFill/>
          <a:ln>
            <a:solidFill>
              <a:srgbClr val="00BC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55" name="Group 1054">
            <a:extLst>
              <a:ext uri="{FF2B5EF4-FFF2-40B4-BE49-F238E27FC236}">
                <a16:creationId xmlns:a16="http://schemas.microsoft.com/office/drawing/2014/main" id="{7DD22228-D01C-4865-A712-F959638436A1}"/>
              </a:ext>
            </a:extLst>
          </p:cNvPr>
          <p:cNvGrpSpPr>
            <a:grpSpLocks noChangeAspect="1"/>
          </p:cNvGrpSpPr>
          <p:nvPr/>
        </p:nvGrpSpPr>
        <p:grpSpPr>
          <a:xfrm>
            <a:off x="4184247" y="2433636"/>
            <a:ext cx="1073918" cy="188765"/>
            <a:chOff x="3083275" y="2067780"/>
            <a:chExt cx="1426465" cy="250733"/>
          </a:xfrm>
        </p:grpSpPr>
        <p:grpSp>
          <p:nvGrpSpPr>
            <p:cNvPr id="1056" name="Group 74">
              <a:extLst>
                <a:ext uri="{FF2B5EF4-FFF2-40B4-BE49-F238E27FC236}">
                  <a16:creationId xmlns:a16="http://schemas.microsoft.com/office/drawing/2014/main" id="{CEA11604-C0CC-40D7-8A75-4FAB9FFB75C3}"/>
                </a:ext>
              </a:extLst>
            </p:cNvPr>
            <p:cNvGrpSpPr/>
            <p:nvPr/>
          </p:nvGrpSpPr>
          <p:grpSpPr>
            <a:xfrm>
              <a:off x="3083275" y="2067780"/>
              <a:ext cx="1426465" cy="250733"/>
              <a:chOff x="6235468" y="1519852"/>
              <a:chExt cx="1197765" cy="210534"/>
            </a:xfrm>
          </p:grpSpPr>
          <p:sp>
            <p:nvSpPr>
              <p:cNvPr id="1060" name="Rectangle 145">
                <a:extLst>
                  <a:ext uri="{FF2B5EF4-FFF2-40B4-BE49-F238E27FC236}">
                    <a16:creationId xmlns:a16="http://schemas.microsoft.com/office/drawing/2014/main" id="{65783AA5-95B8-4E49-8F8F-3937DAFF2A35}"/>
                  </a:ext>
                </a:extLst>
              </p:cNvPr>
              <p:cNvSpPr/>
              <p:nvPr/>
            </p:nvSpPr>
            <p:spPr>
              <a:xfrm>
                <a:off x="6235468" y="1519852"/>
                <a:ext cx="1197765" cy="210534"/>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61" name="Group 76">
                <a:extLst>
                  <a:ext uri="{FF2B5EF4-FFF2-40B4-BE49-F238E27FC236}">
                    <a16:creationId xmlns:a16="http://schemas.microsoft.com/office/drawing/2014/main" id="{AD31E4C2-1E0F-4E9A-A477-A13087D97524}"/>
                  </a:ext>
                </a:extLst>
              </p:cNvPr>
              <p:cNvGrpSpPr/>
              <p:nvPr/>
            </p:nvGrpSpPr>
            <p:grpSpPr>
              <a:xfrm>
                <a:off x="6269567" y="1547397"/>
                <a:ext cx="27432" cy="73998"/>
                <a:chOff x="6269567" y="1189566"/>
                <a:chExt cx="27432" cy="73998"/>
              </a:xfrm>
            </p:grpSpPr>
            <p:sp>
              <p:nvSpPr>
                <p:cNvPr id="1062" name="Oval 77">
                  <a:extLst>
                    <a:ext uri="{FF2B5EF4-FFF2-40B4-BE49-F238E27FC236}">
                      <a16:creationId xmlns:a16="http://schemas.microsoft.com/office/drawing/2014/main" id="{112E104C-108C-4B0F-83A9-17EC77F9C9EE}"/>
                    </a:ext>
                  </a:extLst>
                </p:cNvPr>
                <p:cNvSpPr/>
                <p:nvPr/>
              </p:nvSpPr>
              <p:spPr>
                <a:xfrm>
                  <a:off x="6269567" y="1189566"/>
                  <a:ext cx="27432" cy="27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3" name="Oval 78">
                  <a:extLst>
                    <a:ext uri="{FF2B5EF4-FFF2-40B4-BE49-F238E27FC236}">
                      <a16:creationId xmlns:a16="http://schemas.microsoft.com/office/drawing/2014/main" id="{9EB3A2A7-C096-49F1-9D9E-4F1C4C29D5AE}"/>
                    </a:ext>
                  </a:extLst>
                </p:cNvPr>
                <p:cNvSpPr/>
                <p:nvPr/>
              </p:nvSpPr>
              <p:spPr>
                <a:xfrm>
                  <a:off x="6269567" y="1236132"/>
                  <a:ext cx="27432" cy="27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057" name="Group 1056">
              <a:extLst>
                <a:ext uri="{FF2B5EF4-FFF2-40B4-BE49-F238E27FC236}">
                  <a16:creationId xmlns:a16="http://schemas.microsoft.com/office/drawing/2014/main" id="{D2511496-E033-41FD-BE4E-512CAC0BA399}"/>
                </a:ext>
              </a:extLst>
            </p:cNvPr>
            <p:cNvGrpSpPr/>
            <p:nvPr/>
          </p:nvGrpSpPr>
          <p:grpSpPr>
            <a:xfrm>
              <a:off x="3513746" y="2095181"/>
              <a:ext cx="601679" cy="195424"/>
              <a:chOff x="3906543" y="1460577"/>
              <a:chExt cx="601679" cy="195424"/>
            </a:xfrm>
          </p:grpSpPr>
          <p:sp>
            <p:nvSpPr>
              <p:cNvPr id="1058" name="Round Single Corner Rectangle 40">
                <a:extLst>
                  <a:ext uri="{FF2B5EF4-FFF2-40B4-BE49-F238E27FC236}">
                    <a16:creationId xmlns:a16="http://schemas.microsoft.com/office/drawing/2014/main" id="{6FD582FF-6585-4A33-BCC9-54EE2C31EC88}"/>
                  </a:ext>
                </a:extLst>
              </p:cNvPr>
              <p:cNvSpPr/>
              <p:nvPr/>
            </p:nvSpPr>
            <p:spPr>
              <a:xfrm>
                <a:off x="3906543" y="1461084"/>
                <a:ext cx="601679" cy="194917"/>
              </a:xfrm>
              <a:prstGeom prst="round1Rect">
                <a:avLst>
                  <a:gd name="adj" fmla="val 18757"/>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59" name="Picture 1058">
                <a:extLst>
                  <a:ext uri="{FF2B5EF4-FFF2-40B4-BE49-F238E27FC236}">
                    <a16:creationId xmlns:a16="http://schemas.microsoft.com/office/drawing/2014/main" id="{224910F6-0C01-4326-802E-15AEA8E58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3456" y="1460577"/>
                <a:ext cx="387853" cy="187061"/>
              </a:xfrm>
              <a:prstGeom prst="rect">
                <a:avLst/>
              </a:prstGeom>
            </p:spPr>
          </p:pic>
        </p:grpSp>
      </p:grpSp>
      <p:pic>
        <p:nvPicPr>
          <p:cNvPr id="1064" name="Picture 1063" descr="Text, logo&#10;&#10;Description automatically generated">
            <a:extLst>
              <a:ext uri="{FF2B5EF4-FFF2-40B4-BE49-F238E27FC236}">
                <a16:creationId xmlns:a16="http://schemas.microsoft.com/office/drawing/2014/main" id="{6CF433B2-D1B0-440D-8139-99A2BD23E46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279009" y="2043699"/>
            <a:ext cx="894679" cy="339978"/>
          </a:xfrm>
          <a:prstGeom prst="rect">
            <a:avLst/>
          </a:prstGeom>
          <a:solidFill>
            <a:schemeClr val="bg1"/>
          </a:solidFill>
        </p:spPr>
      </p:pic>
      <p:sp>
        <p:nvSpPr>
          <p:cNvPr id="3" name="Title 2">
            <a:extLst>
              <a:ext uri="{FF2B5EF4-FFF2-40B4-BE49-F238E27FC236}">
                <a16:creationId xmlns:a16="http://schemas.microsoft.com/office/drawing/2014/main" id="{0763CC10-4151-55BB-C2B5-85E4F997187A}"/>
              </a:ext>
            </a:extLst>
          </p:cNvPr>
          <p:cNvSpPr txBox="1">
            <a:spLocks/>
          </p:cNvSpPr>
          <p:nvPr/>
        </p:nvSpPr>
        <p:spPr bwMode="auto">
          <a:xfrm>
            <a:off x="4017823" y="3162814"/>
            <a:ext cx="1312790" cy="1223412"/>
          </a:xfrm>
          <a:prstGeom prst="rect">
            <a:avLst/>
          </a:prstGeom>
          <a:noFill/>
        </p:spPr>
        <p:txBody>
          <a:bodyPr wrap="square" rtlCol="0">
            <a:spAutoFit/>
          </a:bodyPr>
          <a:lstStyle>
            <a:defPPr>
              <a:defRPr lang="en-US"/>
            </a:defPPr>
            <a:lvl1pPr algn="ctr">
              <a:defRPr sz="1200">
                <a:solidFill>
                  <a:srgbClr val="002D3F"/>
                </a:solidFill>
                <a:latin typeface="Calibri" panose="020F0502020204030204" pitchFamily="34" charset="0"/>
                <a:cs typeface="Calibri" panose="020F0502020204030204" pitchFamily="34" charset="0"/>
              </a:defRPr>
            </a:lvl1pPr>
            <a:lvl2pPr algn="l" rtl="0" eaLnBrk="1" fontAlgn="base" hangingPunct="1">
              <a:spcBef>
                <a:spcPct val="0"/>
              </a:spcBef>
              <a:spcAft>
                <a:spcPct val="0"/>
              </a:spcAft>
              <a:defRPr sz="3500" b="1">
                <a:solidFill>
                  <a:srgbClr val="DA1D08"/>
                </a:solidFill>
                <a:latin typeface="Arial" charset="0"/>
                <a:ea typeface="ＭＳ Ｐゴシック" pitchFamily="-72" charset="-128"/>
                <a:cs typeface="ＭＳ Ｐゴシック" pitchFamily="-72" charset="-128"/>
              </a:defRPr>
            </a:lvl2pPr>
            <a:lvl3pPr algn="l" rtl="0" eaLnBrk="1" fontAlgn="base" hangingPunct="1">
              <a:spcBef>
                <a:spcPct val="0"/>
              </a:spcBef>
              <a:spcAft>
                <a:spcPct val="0"/>
              </a:spcAft>
              <a:defRPr sz="3500" b="1">
                <a:solidFill>
                  <a:srgbClr val="DA1D08"/>
                </a:solidFill>
                <a:latin typeface="Arial" charset="0"/>
                <a:ea typeface="ＭＳ Ｐゴシック" pitchFamily="-72" charset="-128"/>
                <a:cs typeface="ＭＳ Ｐゴシック" pitchFamily="-72" charset="-128"/>
              </a:defRPr>
            </a:lvl3pPr>
            <a:lvl4pPr algn="l" rtl="0" eaLnBrk="1" fontAlgn="base" hangingPunct="1">
              <a:spcBef>
                <a:spcPct val="0"/>
              </a:spcBef>
              <a:spcAft>
                <a:spcPct val="0"/>
              </a:spcAft>
              <a:defRPr sz="3500" b="1">
                <a:solidFill>
                  <a:srgbClr val="DA1D08"/>
                </a:solidFill>
                <a:latin typeface="Arial" charset="0"/>
                <a:ea typeface="ＭＳ Ｐゴシック" pitchFamily="-72" charset="-128"/>
                <a:cs typeface="ＭＳ Ｐゴシック" pitchFamily="-72" charset="-128"/>
              </a:defRPr>
            </a:lvl4pPr>
            <a:lvl5pPr algn="l" rtl="0" eaLnBrk="1" fontAlgn="base" hangingPunct="1">
              <a:spcBef>
                <a:spcPct val="0"/>
              </a:spcBef>
              <a:spcAft>
                <a:spcPct val="0"/>
              </a:spcAft>
              <a:defRPr sz="3500" b="1">
                <a:solidFill>
                  <a:srgbClr val="DA1D08"/>
                </a:solidFill>
                <a:latin typeface="Arial" charset="0"/>
                <a:ea typeface="ＭＳ Ｐゴシック" pitchFamily="-72" charset="-128"/>
                <a:cs typeface="ＭＳ Ｐゴシック" pitchFamily="-72" charset="-128"/>
              </a:defRPr>
            </a:lvl5pPr>
            <a:lvl6pPr marL="457200" algn="l" rtl="0" eaLnBrk="1" fontAlgn="base" hangingPunct="1">
              <a:spcBef>
                <a:spcPct val="0"/>
              </a:spcBef>
              <a:spcAft>
                <a:spcPct val="0"/>
              </a:spcAft>
              <a:defRPr sz="3000">
                <a:solidFill>
                  <a:schemeClr val="bg1"/>
                </a:solidFill>
                <a:latin typeface="Arial" charset="0"/>
              </a:defRPr>
            </a:lvl6pPr>
            <a:lvl7pPr marL="914400" algn="l" rtl="0" eaLnBrk="1" fontAlgn="base" hangingPunct="1">
              <a:spcBef>
                <a:spcPct val="0"/>
              </a:spcBef>
              <a:spcAft>
                <a:spcPct val="0"/>
              </a:spcAft>
              <a:defRPr sz="3000">
                <a:solidFill>
                  <a:schemeClr val="bg1"/>
                </a:solidFill>
                <a:latin typeface="Arial" charset="0"/>
              </a:defRPr>
            </a:lvl7pPr>
            <a:lvl8pPr marL="1371600" algn="l" rtl="0" eaLnBrk="1" fontAlgn="base" hangingPunct="1">
              <a:spcBef>
                <a:spcPct val="0"/>
              </a:spcBef>
              <a:spcAft>
                <a:spcPct val="0"/>
              </a:spcAft>
              <a:defRPr sz="3000">
                <a:solidFill>
                  <a:schemeClr val="bg1"/>
                </a:solidFill>
                <a:latin typeface="Arial" charset="0"/>
              </a:defRPr>
            </a:lvl8pPr>
            <a:lvl9pPr marL="1828800" algn="l" rtl="0" eaLnBrk="1" fontAlgn="base" hangingPunct="1">
              <a:spcBef>
                <a:spcPct val="0"/>
              </a:spcBef>
              <a:spcAft>
                <a:spcPct val="0"/>
              </a:spcAft>
              <a:defRPr sz="3000">
                <a:solidFill>
                  <a:schemeClr val="bg1"/>
                </a:solidFill>
                <a:latin typeface="Arial" charset="0"/>
              </a:defRPr>
            </a:lvl9pPr>
          </a:lstStyle>
          <a:p>
            <a:r>
              <a:rPr lang="en-US" sz="1050" i="1" dirty="0">
                <a:solidFill>
                  <a:schemeClr val="accent3">
                    <a:lumMod val="50000"/>
                  </a:schemeClr>
                </a:solidFill>
              </a:rPr>
              <a:t>This is an example with FileFly. Swarm can also be used with other data movers such as Nodeum, Atempo Miria, etc.</a:t>
            </a:r>
          </a:p>
        </p:txBody>
      </p:sp>
      <p:sp>
        <p:nvSpPr>
          <p:cNvPr id="4" name="TextBox 3">
            <a:extLst>
              <a:ext uri="{FF2B5EF4-FFF2-40B4-BE49-F238E27FC236}">
                <a16:creationId xmlns:a16="http://schemas.microsoft.com/office/drawing/2014/main" id="{6EB280B2-DED8-BD84-8B3B-9E66CB82E38F}"/>
              </a:ext>
            </a:extLst>
          </p:cNvPr>
          <p:cNvSpPr txBox="1"/>
          <p:nvPr/>
        </p:nvSpPr>
        <p:spPr>
          <a:xfrm>
            <a:off x="3914733" y="2678732"/>
            <a:ext cx="1671154" cy="276999"/>
          </a:xfrm>
          <a:prstGeom prst="rect">
            <a:avLst/>
          </a:prstGeom>
          <a:noFill/>
        </p:spPr>
        <p:txBody>
          <a:bodyPr wrap="square" rtlCol="0">
            <a:spAutoFit/>
          </a:bodyPr>
          <a:lstStyle/>
          <a:p>
            <a:pPr algn="ctr"/>
            <a:r>
              <a:rPr lang="en-US" sz="1200" dirty="0">
                <a:solidFill>
                  <a:srgbClr val="002D3F"/>
                </a:solidFill>
                <a:latin typeface="Calibri" panose="020F0502020204030204" pitchFamily="34" charset="0"/>
                <a:cs typeface="Calibri" panose="020F0502020204030204" pitchFamily="34" charset="0"/>
              </a:rPr>
              <a:t>Physical/Virtual Server</a:t>
            </a:r>
          </a:p>
        </p:txBody>
      </p:sp>
      <p:sp>
        <p:nvSpPr>
          <p:cNvPr id="454" name="Rectangle 453">
            <a:extLst>
              <a:ext uri="{FF2B5EF4-FFF2-40B4-BE49-F238E27FC236}">
                <a16:creationId xmlns:a16="http://schemas.microsoft.com/office/drawing/2014/main" id="{B0068FEE-D129-07ED-81FD-7400429B60C7}"/>
              </a:ext>
            </a:extLst>
          </p:cNvPr>
          <p:cNvSpPr/>
          <p:nvPr/>
        </p:nvSpPr>
        <p:spPr>
          <a:xfrm>
            <a:off x="5897329" y="2918600"/>
            <a:ext cx="1967507" cy="1853118"/>
          </a:xfrm>
          <a:prstGeom prst="rect">
            <a:avLst/>
          </a:prstGeom>
          <a:solidFill>
            <a:schemeClr val="bg1">
              <a:alpha val="52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algn="ctr"/>
            <a:endParaRPr lang="en-US" dirty="0"/>
          </a:p>
        </p:txBody>
      </p:sp>
      <p:sp>
        <p:nvSpPr>
          <p:cNvPr id="456" name="Rectangle : coins arrondis 455">
            <a:extLst>
              <a:ext uri="{FF2B5EF4-FFF2-40B4-BE49-F238E27FC236}">
                <a16:creationId xmlns:a16="http://schemas.microsoft.com/office/drawing/2014/main" id="{61E16352-5E0A-588E-684C-16043B0E1257}"/>
              </a:ext>
            </a:extLst>
          </p:cNvPr>
          <p:cNvSpPr/>
          <p:nvPr/>
        </p:nvSpPr>
        <p:spPr>
          <a:xfrm>
            <a:off x="5993260" y="1122793"/>
            <a:ext cx="2063377" cy="371187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sz="1800" dirty="0"/>
          </a:p>
        </p:txBody>
      </p:sp>
      <p:sp>
        <p:nvSpPr>
          <p:cNvPr id="457" name="Rectangle 456">
            <a:extLst>
              <a:ext uri="{FF2B5EF4-FFF2-40B4-BE49-F238E27FC236}">
                <a16:creationId xmlns:a16="http://schemas.microsoft.com/office/drawing/2014/main" id="{EB224DF9-4CC9-C1DD-A414-23D8F8AF7EAB}"/>
              </a:ext>
            </a:extLst>
          </p:cNvPr>
          <p:cNvSpPr/>
          <p:nvPr/>
        </p:nvSpPr>
        <p:spPr>
          <a:xfrm>
            <a:off x="6135522" y="1386704"/>
            <a:ext cx="1784143" cy="1607020"/>
          </a:xfrm>
          <a:prstGeom prst="rect">
            <a:avLst/>
          </a:prstGeom>
          <a:solidFill>
            <a:srgbClr val="EDF5F6"/>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algn="ctr"/>
            <a:endParaRPr lang="en-US" dirty="0"/>
          </a:p>
        </p:txBody>
      </p:sp>
      <p:sp>
        <p:nvSpPr>
          <p:cNvPr id="458" name="TextBox 375">
            <a:extLst>
              <a:ext uri="{FF2B5EF4-FFF2-40B4-BE49-F238E27FC236}">
                <a16:creationId xmlns:a16="http://schemas.microsoft.com/office/drawing/2014/main" id="{AB83C17B-A5FC-4EA4-233C-58B94910E3A3}"/>
              </a:ext>
            </a:extLst>
          </p:cNvPr>
          <p:cNvSpPr txBox="1"/>
          <p:nvPr/>
        </p:nvSpPr>
        <p:spPr>
          <a:xfrm>
            <a:off x="6569295" y="4596090"/>
            <a:ext cx="939424" cy="261610"/>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a:lstStyle>
          <a:p>
            <a:pPr algn="ctr"/>
            <a:r>
              <a:rPr lang="en-US" sz="1100" dirty="0">
                <a:solidFill>
                  <a:srgbClr val="002D3F"/>
                </a:solidFill>
                <a:latin typeface="Calibri" panose="020F0502020204030204" pitchFamily="34" charset="0"/>
                <a:cs typeface="Calibri" panose="020F0502020204030204" pitchFamily="34" charset="0"/>
              </a:rPr>
              <a:t>DR Site</a:t>
            </a:r>
          </a:p>
        </p:txBody>
      </p:sp>
      <p:pic>
        <p:nvPicPr>
          <p:cNvPr id="459" name="Picture 5" descr="Logo&#10;&#10;Description automatically generated">
            <a:extLst>
              <a:ext uri="{FF2B5EF4-FFF2-40B4-BE49-F238E27FC236}">
                <a16:creationId xmlns:a16="http://schemas.microsoft.com/office/drawing/2014/main" id="{62632234-78AC-2F7D-EF9B-9CA380217F2D}"/>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533735" y="1354529"/>
            <a:ext cx="1030520" cy="474039"/>
          </a:xfrm>
          <a:prstGeom prst="rect">
            <a:avLst/>
          </a:prstGeom>
        </p:spPr>
      </p:pic>
      <p:sp>
        <p:nvSpPr>
          <p:cNvPr id="460" name="TextBox 366">
            <a:extLst>
              <a:ext uri="{FF2B5EF4-FFF2-40B4-BE49-F238E27FC236}">
                <a16:creationId xmlns:a16="http://schemas.microsoft.com/office/drawing/2014/main" id="{5B41EEDB-2C85-7749-81DA-C541D84F6A0C}"/>
              </a:ext>
            </a:extLst>
          </p:cNvPr>
          <p:cNvSpPr txBox="1"/>
          <p:nvPr/>
        </p:nvSpPr>
        <p:spPr>
          <a:xfrm>
            <a:off x="6404070" y="1752700"/>
            <a:ext cx="1269873" cy="261610"/>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a:lstStyle>
          <a:p>
            <a:pPr algn="ctr"/>
            <a:r>
              <a:rPr lang="en-US" sz="1100" dirty="0">
                <a:solidFill>
                  <a:srgbClr val="002D3F"/>
                </a:solidFill>
                <a:latin typeface="Calibri" panose="020F0502020204030204" pitchFamily="34" charset="0"/>
                <a:cs typeface="Calibri" panose="020F0502020204030204" pitchFamily="34" charset="0"/>
              </a:rPr>
              <a:t> Object Storage</a:t>
            </a:r>
          </a:p>
        </p:txBody>
      </p:sp>
      <p:cxnSp>
        <p:nvCxnSpPr>
          <p:cNvPr id="461" name="Straight Connector 8">
            <a:extLst>
              <a:ext uri="{FF2B5EF4-FFF2-40B4-BE49-F238E27FC236}">
                <a16:creationId xmlns:a16="http://schemas.microsoft.com/office/drawing/2014/main" id="{A909528D-DA63-C4A3-9B66-08AEB024A309}"/>
              </a:ext>
            </a:extLst>
          </p:cNvPr>
          <p:cNvCxnSpPr>
            <a:cxnSpLocks/>
          </p:cNvCxnSpPr>
          <p:nvPr/>
        </p:nvCxnSpPr>
        <p:spPr>
          <a:xfrm>
            <a:off x="7039007" y="2822581"/>
            <a:ext cx="0" cy="1003467"/>
          </a:xfrm>
          <a:prstGeom prst="line">
            <a:avLst/>
          </a:prstGeom>
          <a:ln w="28575">
            <a:solidFill>
              <a:srgbClr val="F4BA00"/>
            </a:solidFill>
          </a:ln>
        </p:spPr>
        <p:style>
          <a:lnRef idx="1">
            <a:schemeClr val="accent1"/>
          </a:lnRef>
          <a:fillRef idx="0">
            <a:schemeClr val="accent1"/>
          </a:fillRef>
          <a:effectRef idx="0">
            <a:schemeClr val="accent1"/>
          </a:effectRef>
          <a:fontRef idx="minor">
            <a:schemeClr val="tx1"/>
          </a:fontRef>
        </p:style>
      </p:cxnSp>
      <p:sp>
        <p:nvSpPr>
          <p:cNvPr id="462" name="Rectángulo 64">
            <a:extLst>
              <a:ext uri="{FF2B5EF4-FFF2-40B4-BE49-F238E27FC236}">
                <a16:creationId xmlns:a16="http://schemas.microsoft.com/office/drawing/2014/main" id="{85824A09-117C-A778-8FF2-13D2C05EF339}"/>
              </a:ext>
            </a:extLst>
          </p:cNvPr>
          <p:cNvSpPr>
            <a:spLocks/>
          </p:cNvSpPr>
          <p:nvPr/>
        </p:nvSpPr>
        <p:spPr>
          <a:xfrm>
            <a:off x="6355759" y="3657178"/>
            <a:ext cx="1366499" cy="896978"/>
          </a:xfrm>
          <a:prstGeom prst="rect">
            <a:avLst/>
          </a:prstGeom>
          <a:noFill/>
          <a:ln w="12700" cmpd="sng">
            <a:solidFill>
              <a:srgbClr val="9AA3A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63" name="Group 17">
            <a:extLst>
              <a:ext uri="{FF2B5EF4-FFF2-40B4-BE49-F238E27FC236}">
                <a16:creationId xmlns:a16="http://schemas.microsoft.com/office/drawing/2014/main" id="{EE7D40BF-31B0-D0B5-6449-50BB39C3FAC1}"/>
              </a:ext>
            </a:extLst>
          </p:cNvPr>
          <p:cNvGrpSpPr/>
          <p:nvPr/>
        </p:nvGrpSpPr>
        <p:grpSpPr>
          <a:xfrm>
            <a:off x="6452764" y="2134659"/>
            <a:ext cx="1172486" cy="687922"/>
            <a:chOff x="4684864" y="3419832"/>
            <a:chExt cx="1073918" cy="630090"/>
          </a:xfrm>
        </p:grpSpPr>
        <p:grpSp>
          <p:nvGrpSpPr>
            <p:cNvPr id="464" name="Group 18">
              <a:extLst>
                <a:ext uri="{FF2B5EF4-FFF2-40B4-BE49-F238E27FC236}">
                  <a16:creationId xmlns:a16="http://schemas.microsoft.com/office/drawing/2014/main" id="{A04B4967-114A-5E4F-7F3A-06761DDD2BA8}"/>
                </a:ext>
              </a:extLst>
            </p:cNvPr>
            <p:cNvGrpSpPr/>
            <p:nvPr/>
          </p:nvGrpSpPr>
          <p:grpSpPr>
            <a:xfrm>
              <a:off x="4684864" y="3419832"/>
              <a:ext cx="1073918" cy="188765"/>
              <a:chOff x="4821066" y="1433319"/>
              <a:chExt cx="1426028" cy="250656"/>
            </a:xfrm>
          </p:grpSpPr>
          <p:grpSp>
            <p:nvGrpSpPr>
              <p:cNvPr id="591" name="Group 5">
                <a:extLst>
                  <a:ext uri="{FF2B5EF4-FFF2-40B4-BE49-F238E27FC236}">
                    <a16:creationId xmlns:a16="http://schemas.microsoft.com/office/drawing/2014/main" id="{BB679487-AFAB-3E9F-167B-217C6D65EB2D}"/>
                  </a:ext>
                </a:extLst>
              </p:cNvPr>
              <p:cNvGrpSpPr/>
              <p:nvPr/>
            </p:nvGrpSpPr>
            <p:grpSpPr>
              <a:xfrm>
                <a:off x="4821066" y="1433319"/>
                <a:ext cx="1426028" cy="250656"/>
                <a:chOff x="6235468" y="1519852"/>
                <a:chExt cx="1197765" cy="210534"/>
              </a:xfrm>
            </p:grpSpPr>
            <p:sp>
              <p:nvSpPr>
                <p:cNvPr id="1082" name="Rectangle 145">
                  <a:extLst>
                    <a:ext uri="{FF2B5EF4-FFF2-40B4-BE49-F238E27FC236}">
                      <a16:creationId xmlns:a16="http://schemas.microsoft.com/office/drawing/2014/main" id="{1172EBE2-8097-FF0D-05E1-6935A03B2922}"/>
                    </a:ext>
                  </a:extLst>
                </p:cNvPr>
                <p:cNvSpPr/>
                <p:nvPr/>
              </p:nvSpPr>
              <p:spPr>
                <a:xfrm>
                  <a:off x="6235468" y="1519852"/>
                  <a:ext cx="1197765" cy="210534"/>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83" name="Group 36">
                  <a:extLst>
                    <a:ext uri="{FF2B5EF4-FFF2-40B4-BE49-F238E27FC236}">
                      <a16:creationId xmlns:a16="http://schemas.microsoft.com/office/drawing/2014/main" id="{82200645-8DFB-3219-96D5-263FBF1F3F6B}"/>
                    </a:ext>
                  </a:extLst>
                </p:cNvPr>
                <p:cNvGrpSpPr/>
                <p:nvPr/>
              </p:nvGrpSpPr>
              <p:grpSpPr>
                <a:xfrm>
                  <a:off x="6269567" y="1547397"/>
                  <a:ext cx="27432" cy="73998"/>
                  <a:chOff x="6269567" y="1189566"/>
                  <a:chExt cx="27432" cy="73998"/>
                </a:xfrm>
              </p:grpSpPr>
              <p:sp>
                <p:nvSpPr>
                  <p:cNvPr id="1084" name="Oval 37">
                    <a:extLst>
                      <a:ext uri="{FF2B5EF4-FFF2-40B4-BE49-F238E27FC236}">
                        <a16:creationId xmlns:a16="http://schemas.microsoft.com/office/drawing/2014/main" id="{80713A45-CABC-A20D-A776-9C8A160ED73C}"/>
                      </a:ext>
                    </a:extLst>
                  </p:cNvPr>
                  <p:cNvSpPr/>
                  <p:nvPr/>
                </p:nvSpPr>
                <p:spPr>
                  <a:xfrm>
                    <a:off x="6269567" y="1189566"/>
                    <a:ext cx="27432" cy="27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5" name="Oval 38">
                    <a:extLst>
                      <a:ext uri="{FF2B5EF4-FFF2-40B4-BE49-F238E27FC236}">
                        <a16:creationId xmlns:a16="http://schemas.microsoft.com/office/drawing/2014/main" id="{DA6CC6FA-B88A-651F-303F-34F25D68EE24}"/>
                      </a:ext>
                    </a:extLst>
                  </p:cNvPr>
                  <p:cNvSpPr/>
                  <p:nvPr/>
                </p:nvSpPr>
                <p:spPr>
                  <a:xfrm>
                    <a:off x="6269567" y="1236132"/>
                    <a:ext cx="27432" cy="27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92" name="Group 824">
                <a:extLst>
                  <a:ext uri="{FF2B5EF4-FFF2-40B4-BE49-F238E27FC236}">
                    <a16:creationId xmlns:a16="http://schemas.microsoft.com/office/drawing/2014/main" id="{6E223BA5-B79B-287D-6E78-E4F9C85E481C}"/>
                  </a:ext>
                </a:extLst>
              </p:cNvPr>
              <p:cNvGrpSpPr/>
              <p:nvPr/>
            </p:nvGrpSpPr>
            <p:grpSpPr>
              <a:xfrm>
                <a:off x="5258345" y="1449226"/>
                <a:ext cx="956372" cy="222207"/>
                <a:chOff x="5258345" y="1449226"/>
                <a:chExt cx="956372" cy="222207"/>
              </a:xfrm>
            </p:grpSpPr>
            <p:grpSp>
              <p:nvGrpSpPr>
                <p:cNvPr id="593" name="Group 7">
                  <a:extLst>
                    <a:ext uri="{FF2B5EF4-FFF2-40B4-BE49-F238E27FC236}">
                      <a16:creationId xmlns:a16="http://schemas.microsoft.com/office/drawing/2014/main" id="{ECCFB511-3993-AB1B-5E41-4A34AEF30EB4}"/>
                    </a:ext>
                  </a:extLst>
                </p:cNvPr>
                <p:cNvGrpSpPr/>
                <p:nvPr/>
              </p:nvGrpSpPr>
              <p:grpSpPr>
                <a:xfrm>
                  <a:off x="5882071" y="1461074"/>
                  <a:ext cx="332646" cy="195148"/>
                  <a:chOff x="7126646" y="1543164"/>
                  <a:chExt cx="279400" cy="163911"/>
                </a:xfrm>
              </p:grpSpPr>
              <p:sp>
                <p:nvSpPr>
                  <p:cNvPr id="1053" name="Rectángulo 204">
                    <a:extLst>
                      <a:ext uri="{FF2B5EF4-FFF2-40B4-BE49-F238E27FC236}">
                        <a16:creationId xmlns:a16="http://schemas.microsoft.com/office/drawing/2014/main" id="{B3542630-3080-E31E-44F0-13BD3F4B1C19}"/>
                      </a:ext>
                    </a:extLst>
                  </p:cNvPr>
                  <p:cNvSpPr/>
                  <p:nvPr/>
                </p:nvSpPr>
                <p:spPr>
                  <a:xfrm>
                    <a:off x="7126646" y="1543164"/>
                    <a:ext cx="279400" cy="163911"/>
                  </a:xfrm>
                  <a:prstGeom prst="rect">
                    <a:avLst/>
                  </a:prstGeom>
                  <a:solidFill>
                    <a:srgbClr val="DDE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54" name="Group 15">
                    <a:extLst>
                      <a:ext uri="{FF2B5EF4-FFF2-40B4-BE49-F238E27FC236}">
                        <a16:creationId xmlns:a16="http://schemas.microsoft.com/office/drawing/2014/main" id="{210B1087-B168-4E9B-C2A7-4B520904BD12}"/>
                      </a:ext>
                    </a:extLst>
                  </p:cNvPr>
                  <p:cNvGrpSpPr/>
                  <p:nvPr/>
                </p:nvGrpSpPr>
                <p:grpSpPr>
                  <a:xfrm>
                    <a:off x="7146524" y="1551967"/>
                    <a:ext cx="239645" cy="146305"/>
                    <a:chOff x="7136040" y="1553909"/>
                    <a:chExt cx="239645" cy="146305"/>
                  </a:xfrm>
                </p:grpSpPr>
                <p:grpSp>
                  <p:nvGrpSpPr>
                    <p:cNvPr id="1065" name="Group 16">
                      <a:extLst>
                        <a:ext uri="{FF2B5EF4-FFF2-40B4-BE49-F238E27FC236}">
                          <a16:creationId xmlns:a16="http://schemas.microsoft.com/office/drawing/2014/main" id="{54B524B3-6125-8874-F15C-534F15A64F64}"/>
                        </a:ext>
                      </a:extLst>
                    </p:cNvPr>
                    <p:cNvGrpSpPr>
                      <a:grpSpLocks noChangeAspect="1"/>
                    </p:cNvGrpSpPr>
                    <p:nvPr/>
                  </p:nvGrpSpPr>
                  <p:grpSpPr>
                    <a:xfrm>
                      <a:off x="7136040" y="1553910"/>
                      <a:ext cx="110378" cy="146304"/>
                      <a:chOff x="6422572" y="2158068"/>
                      <a:chExt cx="620077" cy="821896"/>
                    </a:xfrm>
                  </p:grpSpPr>
                  <p:grpSp>
                    <p:nvGrpSpPr>
                      <p:cNvPr id="1078" name="Group 29">
                        <a:extLst>
                          <a:ext uri="{FF2B5EF4-FFF2-40B4-BE49-F238E27FC236}">
                            <a16:creationId xmlns:a16="http://schemas.microsoft.com/office/drawing/2014/main" id="{FCFB3180-C2C3-3325-C57A-35263AEB5D5D}"/>
                          </a:ext>
                        </a:extLst>
                      </p:cNvPr>
                      <p:cNvGrpSpPr/>
                      <p:nvPr/>
                    </p:nvGrpSpPr>
                    <p:grpSpPr>
                      <a:xfrm>
                        <a:off x="6422572" y="2158068"/>
                        <a:ext cx="620077" cy="821896"/>
                        <a:chOff x="6422572" y="2158068"/>
                        <a:chExt cx="620077" cy="821896"/>
                      </a:xfrm>
                    </p:grpSpPr>
                    <p:sp>
                      <p:nvSpPr>
                        <p:cNvPr id="1080" name="Rectangle 31">
                          <a:extLst>
                            <a:ext uri="{FF2B5EF4-FFF2-40B4-BE49-F238E27FC236}">
                              <a16:creationId xmlns:a16="http://schemas.microsoft.com/office/drawing/2014/main" id="{5A86CFC8-C759-4CEE-375A-0691AA4EF38D}"/>
                            </a:ext>
                          </a:extLst>
                        </p:cNvPr>
                        <p:cNvSpPr/>
                        <p:nvPr/>
                      </p:nvSpPr>
                      <p:spPr>
                        <a:xfrm>
                          <a:off x="6422572" y="2158068"/>
                          <a:ext cx="620077" cy="821896"/>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1" name="Oval 32">
                          <a:extLst>
                            <a:ext uri="{FF2B5EF4-FFF2-40B4-BE49-F238E27FC236}">
                              <a16:creationId xmlns:a16="http://schemas.microsoft.com/office/drawing/2014/main" id="{D5C7BE59-7AE7-0A93-3E95-F28EE2520150}"/>
                            </a:ext>
                          </a:extLst>
                        </p:cNvPr>
                        <p:cNvSpPr/>
                        <p:nvPr/>
                      </p:nvSpPr>
                      <p:spPr>
                        <a:xfrm>
                          <a:off x="6491306" y="2216566"/>
                          <a:ext cx="482609" cy="4826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79" name="Oval 30">
                        <a:extLst>
                          <a:ext uri="{FF2B5EF4-FFF2-40B4-BE49-F238E27FC236}">
                            <a16:creationId xmlns:a16="http://schemas.microsoft.com/office/drawing/2014/main" id="{8468E01B-980A-1434-AAB7-946BD9A77E13}"/>
                          </a:ext>
                        </a:extLst>
                      </p:cNvPr>
                      <p:cNvSpPr>
                        <a:spLocks noChangeAspect="1"/>
                      </p:cNvSpPr>
                      <p:nvPr/>
                    </p:nvSpPr>
                    <p:spPr>
                      <a:xfrm>
                        <a:off x="6694283" y="2419543"/>
                        <a:ext cx="76655" cy="76655"/>
                      </a:xfrm>
                      <a:prstGeom prst="ellipse">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66" name="Group 17">
                      <a:extLst>
                        <a:ext uri="{FF2B5EF4-FFF2-40B4-BE49-F238E27FC236}">
                          <a16:creationId xmlns:a16="http://schemas.microsoft.com/office/drawing/2014/main" id="{E62C99CA-1456-4643-B8E1-563C2962AA4C}"/>
                        </a:ext>
                      </a:extLst>
                    </p:cNvPr>
                    <p:cNvGrpSpPr>
                      <a:grpSpLocks noChangeAspect="1"/>
                    </p:cNvGrpSpPr>
                    <p:nvPr/>
                  </p:nvGrpSpPr>
                  <p:grpSpPr>
                    <a:xfrm>
                      <a:off x="7265307" y="1553909"/>
                      <a:ext cx="110378" cy="146304"/>
                      <a:chOff x="7098393" y="2158068"/>
                      <a:chExt cx="620077" cy="821896"/>
                    </a:xfrm>
                  </p:grpSpPr>
                  <p:sp>
                    <p:nvSpPr>
                      <p:cNvPr id="1067" name="Rectangle 18">
                        <a:extLst>
                          <a:ext uri="{FF2B5EF4-FFF2-40B4-BE49-F238E27FC236}">
                            <a16:creationId xmlns:a16="http://schemas.microsoft.com/office/drawing/2014/main" id="{5D37882B-060D-C37F-0F07-757EEF89A6C2}"/>
                          </a:ext>
                        </a:extLst>
                      </p:cNvPr>
                      <p:cNvSpPr/>
                      <p:nvPr/>
                    </p:nvSpPr>
                    <p:spPr>
                      <a:xfrm>
                        <a:off x="7098393" y="2158068"/>
                        <a:ext cx="620077" cy="821896"/>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68" name="Group 19">
                        <a:extLst>
                          <a:ext uri="{FF2B5EF4-FFF2-40B4-BE49-F238E27FC236}">
                            <a16:creationId xmlns:a16="http://schemas.microsoft.com/office/drawing/2014/main" id="{3D8FEADE-B4D6-4B09-084E-36EA19491F91}"/>
                          </a:ext>
                        </a:extLst>
                      </p:cNvPr>
                      <p:cNvGrpSpPr/>
                      <p:nvPr/>
                    </p:nvGrpSpPr>
                    <p:grpSpPr>
                      <a:xfrm>
                        <a:off x="7145360" y="2303656"/>
                        <a:ext cx="526142" cy="308428"/>
                        <a:chOff x="6858000" y="1224643"/>
                        <a:chExt cx="526142" cy="308428"/>
                      </a:xfrm>
                      <a:solidFill>
                        <a:srgbClr val="828A94"/>
                      </a:solidFill>
                    </p:grpSpPr>
                    <p:sp>
                      <p:nvSpPr>
                        <p:cNvPr id="1069" name="Rectangle 20">
                          <a:extLst>
                            <a:ext uri="{FF2B5EF4-FFF2-40B4-BE49-F238E27FC236}">
                              <a16:creationId xmlns:a16="http://schemas.microsoft.com/office/drawing/2014/main" id="{687AB3A6-160F-C139-AE19-76C10F99B42C}"/>
                            </a:ext>
                          </a:extLst>
                        </p:cNvPr>
                        <p:cNvSpPr/>
                        <p:nvPr/>
                      </p:nvSpPr>
                      <p:spPr>
                        <a:xfrm>
                          <a:off x="6966856" y="1224643"/>
                          <a:ext cx="308429" cy="3084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0" name="Group 21">
                          <a:extLst>
                            <a:ext uri="{FF2B5EF4-FFF2-40B4-BE49-F238E27FC236}">
                              <a16:creationId xmlns:a16="http://schemas.microsoft.com/office/drawing/2014/main" id="{09FCAE66-4122-40B7-FBC8-E68B27E16484}"/>
                            </a:ext>
                          </a:extLst>
                        </p:cNvPr>
                        <p:cNvGrpSpPr/>
                        <p:nvPr/>
                      </p:nvGrpSpPr>
                      <p:grpSpPr>
                        <a:xfrm>
                          <a:off x="7307036" y="1272087"/>
                          <a:ext cx="77106" cy="213541"/>
                          <a:chOff x="7307036" y="1279070"/>
                          <a:chExt cx="77106" cy="213541"/>
                        </a:xfrm>
                        <a:grpFill/>
                      </p:grpSpPr>
                      <p:sp>
                        <p:nvSpPr>
                          <p:cNvPr id="1075" name="Rectangle 26">
                            <a:extLst>
                              <a:ext uri="{FF2B5EF4-FFF2-40B4-BE49-F238E27FC236}">
                                <a16:creationId xmlns:a16="http://schemas.microsoft.com/office/drawing/2014/main" id="{2BF42BCF-5453-B011-B805-274B68A17E2E}"/>
                              </a:ext>
                            </a:extLst>
                          </p:cNvPr>
                          <p:cNvSpPr/>
                          <p:nvPr/>
                        </p:nvSpPr>
                        <p:spPr>
                          <a:xfrm>
                            <a:off x="7307036" y="1446892"/>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6" name="Rectangle 27">
                            <a:extLst>
                              <a:ext uri="{FF2B5EF4-FFF2-40B4-BE49-F238E27FC236}">
                                <a16:creationId xmlns:a16="http://schemas.microsoft.com/office/drawing/2014/main" id="{21FC8621-845B-DD99-1C4C-26EFCB9E46EC}"/>
                              </a:ext>
                            </a:extLst>
                          </p:cNvPr>
                          <p:cNvSpPr/>
                          <p:nvPr/>
                        </p:nvSpPr>
                        <p:spPr>
                          <a:xfrm>
                            <a:off x="7307036" y="1362981"/>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7" name="Rectangle 28">
                            <a:extLst>
                              <a:ext uri="{FF2B5EF4-FFF2-40B4-BE49-F238E27FC236}">
                                <a16:creationId xmlns:a16="http://schemas.microsoft.com/office/drawing/2014/main" id="{03CC4C41-C3DE-142A-6351-89B8569A442F}"/>
                              </a:ext>
                            </a:extLst>
                          </p:cNvPr>
                          <p:cNvSpPr/>
                          <p:nvPr/>
                        </p:nvSpPr>
                        <p:spPr>
                          <a:xfrm>
                            <a:off x="7307036" y="1279070"/>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71" name="Group 22">
                          <a:extLst>
                            <a:ext uri="{FF2B5EF4-FFF2-40B4-BE49-F238E27FC236}">
                              <a16:creationId xmlns:a16="http://schemas.microsoft.com/office/drawing/2014/main" id="{7E095EEC-1310-61FF-418B-DA1ECE3B97F7}"/>
                            </a:ext>
                          </a:extLst>
                        </p:cNvPr>
                        <p:cNvGrpSpPr/>
                        <p:nvPr/>
                      </p:nvGrpSpPr>
                      <p:grpSpPr>
                        <a:xfrm>
                          <a:off x="6858000" y="1272087"/>
                          <a:ext cx="77106" cy="213541"/>
                          <a:chOff x="6858000" y="1279070"/>
                          <a:chExt cx="77106" cy="213541"/>
                        </a:xfrm>
                        <a:grpFill/>
                      </p:grpSpPr>
                      <p:sp>
                        <p:nvSpPr>
                          <p:cNvPr id="1072" name="Rectangle 23">
                            <a:extLst>
                              <a:ext uri="{FF2B5EF4-FFF2-40B4-BE49-F238E27FC236}">
                                <a16:creationId xmlns:a16="http://schemas.microsoft.com/office/drawing/2014/main" id="{4E1542E6-A5FF-7A6B-5EA5-137031EC7DA9}"/>
                              </a:ext>
                            </a:extLst>
                          </p:cNvPr>
                          <p:cNvSpPr/>
                          <p:nvPr/>
                        </p:nvSpPr>
                        <p:spPr>
                          <a:xfrm>
                            <a:off x="6858000" y="1446892"/>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3" name="Rectangle 24">
                            <a:extLst>
                              <a:ext uri="{FF2B5EF4-FFF2-40B4-BE49-F238E27FC236}">
                                <a16:creationId xmlns:a16="http://schemas.microsoft.com/office/drawing/2014/main" id="{BEC33E08-9279-1109-02DC-6D886D2D7E5E}"/>
                              </a:ext>
                            </a:extLst>
                          </p:cNvPr>
                          <p:cNvSpPr/>
                          <p:nvPr/>
                        </p:nvSpPr>
                        <p:spPr>
                          <a:xfrm>
                            <a:off x="6858000" y="1362981"/>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4" name="Rectangle 25">
                            <a:extLst>
                              <a:ext uri="{FF2B5EF4-FFF2-40B4-BE49-F238E27FC236}">
                                <a16:creationId xmlns:a16="http://schemas.microsoft.com/office/drawing/2014/main" id="{6B9E9D0F-9C98-D417-6C3F-4A8BDA8725C4}"/>
                              </a:ext>
                            </a:extLst>
                          </p:cNvPr>
                          <p:cNvSpPr/>
                          <p:nvPr/>
                        </p:nvSpPr>
                        <p:spPr>
                          <a:xfrm>
                            <a:off x="6858000" y="1279070"/>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grpSp>
            <p:grpSp>
              <p:nvGrpSpPr>
                <p:cNvPr id="594" name="Group 826">
                  <a:extLst>
                    <a:ext uri="{FF2B5EF4-FFF2-40B4-BE49-F238E27FC236}">
                      <a16:creationId xmlns:a16="http://schemas.microsoft.com/office/drawing/2014/main" id="{13CCFAAE-9854-52F1-4E5D-07F8A353F71F}"/>
                    </a:ext>
                  </a:extLst>
                </p:cNvPr>
                <p:cNvGrpSpPr/>
                <p:nvPr/>
              </p:nvGrpSpPr>
              <p:grpSpPr>
                <a:xfrm>
                  <a:off x="5258345" y="1449226"/>
                  <a:ext cx="600062" cy="222207"/>
                  <a:chOff x="1664505" y="1442272"/>
                  <a:chExt cx="601679" cy="222806"/>
                </a:xfrm>
              </p:grpSpPr>
              <p:sp>
                <p:nvSpPr>
                  <p:cNvPr id="595" name="Round Single Corner Rectangle 631">
                    <a:extLst>
                      <a:ext uri="{FF2B5EF4-FFF2-40B4-BE49-F238E27FC236}">
                        <a16:creationId xmlns:a16="http://schemas.microsoft.com/office/drawing/2014/main" id="{3D203A09-131C-4624-7BCF-B0AB5E09EF51}"/>
                      </a:ext>
                    </a:extLst>
                  </p:cNvPr>
                  <p:cNvSpPr/>
                  <p:nvPr/>
                </p:nvSpPr>
                <p:spPr>
                  <a:xfrm>
                    <a:off x="1664505" y="1456217"/>
                    <a:ext cx="601679" cy="194917"/>
                  </a:xfrm>
                  <a:prstGeom prst="round1Rect">
                    <a:avLst>
                      <a:gd name="adj" fmla="val 18757"/>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6" name="Picture 828" descr="Logo&#10;&#10;Description automatically generated">
                    <a:extLst>
                      <a:ext uri="{FF2B5EF4-FFF2-40B4-BE49-F238E27FC236}">
                        <a16:creationId xmlns:a16="http://schemas.microsoft.com/office/drawing/2014/main" id="{B0B836FE-F5F3-A81E-F2AB-7FCD20F030B8}"/>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723163" y="1442272"/>
                    <a:ext cx="484363" cy="222806"/>
                  </a:xfrm>
                  <a:prstGeom prst="rect">
                    <a:avLst/>
                  </a:prstGeom>
                </p:spPr>
              </p:pic>
            </p:grpSp>
          </p:grpSp>
        </p:grpSp>
        <p:grpSp>
          <p:nvGrpSpPr>
            <p:cNvPr id="465" name="Group 19">
              <a:extLst>
                <a:ext uri="{FF2B5EF4-FFF2-40B4-BE49-F238E27FC236}">
                  <a16:creationId xmlns:a16="http://schemas.microsoft.com/office/drawing/2014/main" id="{2EA04599-E1E5-1C69-9A69-7D746ECFD5BC}"/>
                </a:ext>
              </a:extLst>
            </p:cNvPr>
            <p:cNvGrpSpPr/>
            <p:nvPr/>
          </p:nvGrpSpPr>
          <p:grpSpPr>
            <a:xfrm>
              <a:off x="4684864" y="3640494"/>
              <a:ext cx="1073918" cy="188765"/>
              <a:chOff x="4821066" y="1433319"/>
              <a:chExt cx="1426028" cy="250656"/>
            </a:xfrm>
          </p:grpSpPr>
          <p:grpSp>
            <p:nvGrpSpPr>
              <p:cNvPr id="496" name="Group 5">
                <a:extLst>
                  <a:ext uri="{FF2B5EF4-FFF2-40B4-BE49-F238E27FC236}">
                    <a16:creationId xmlns:a16="http://schemas.microsoft.com/office/drawing/2014/main" id="{9D52DFA7-BE94-4E06-2857-E65EAD4E8BC9}"/>
                  </a:ext>
                </a:extLst>
              </p:cNvPr>
              <p:cNvGrpSpPr/>
              <p:nvPr/>
            </p:nvGrpSpPr>
            <p:grpSpPr>
              <a:xfrm>
                <a:off x="4821066" y="1433319"/>
                <a:ext cx="1426028" cy="250656"/>
                <a:chOff x="6235468" y="1519852"/>
                <a:chExt cx="1197765" cy="210534"/>
              </a:xfrm>
            </p:grpSpPr>
            <p:sp>
              <p:nvSpPr>
                <p:cNvPr id="587" name="Rectangle 145">
                  <a:extLst>
                    <a:ext uri="{FF2B5EF4-FFF2-40B4-BE49-F238E27FC236}">
                      <a16:creationId xmlns:a16="http://schemas.microsoft.com/office/drawing/2014/main" id="{DC4B121B-5F24-FE04-7B1C-6789B6D3FDB5}"/>
                    </a:ext>
                  </a:extLst>
                </p:cNvPr>
                <p:cNvSpPr/>
                <p:nvPr/>
              </p:nvSpPr>
              <p:spPr>
                <a:xfrm>
                  <a:off x="6235468" y="1519852"/>
                  <a:ext cx="1197765" cy="210534"/>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8" name="Group 36">
                  <a:extLst>
                    <a:ext uri="{FF2B5EF4-FFF2-40B4-BE49-F238E27FC236}">
                      <a16:creationId xmlns:a16="http://schemas.microsoft.com/office/drawing/2014/main" id="{7D35C792-301B-31AF-D304-6B85D20528CC}"/>
                    </a:ext>
                  </a:extLst>
                </p:cNvPr>
                <p:cNvGrpSpPr/>
                <p:nvPr/>
              </p:nvGrpSpPr>
              <p:grpSpPr>
                <a:xfrm>
                  <a:off x="6269567" y="1547397"/>
                  <a:ext cx="27432" cy="73998"/>
                  <a:chOff x="6269567" y="1189566"/>
                  <a:chExt cx="27432" cy="73998"/>
                </a:xfrm>
              </p:grpSpPr>
              <p:sp>
                <p:nvSpPr>
                  <p:cNvPr id="589" name="Oval 37">
                    <a:extLst>
                      <a:ext uri="{FF2B5EF4-FFF2-40B4-BE49-F238E27FC236}">
                        <a16:creationId xmlns:a16="http://schemas.microsoft.com/office/drawing/2014/main" id="{8604F308-C8FE-748D-F155-DC52D7F08B33}"/>
                      </a:ext>
                    </a:extLst>
                  </p:cNvPr>
                  <p:cNvSpPr/>
                  <p:nvPr/>
                </p:nvSpPr>
                <p:spPr>
                  <a:xfrm>
                    <a:off x="6269567" y="1189566"/>
                    <a:ext cx="27432" cy="27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0" name="Oval 38">
                    <a:extLst>
                      <a:ext uri="{FF2B5EF4-FFF2-40B4-BE49-F238E27FC236}">
                        <a16:creationId xmlns:a16="http://schemas.microsoft.com/office/drawing/2014/main" id="{03B96F67-E18F-8608-3863-3C4E3AC2F518}"/>
                      </a:ext>
                    </a:extLst>
                  </p:cNvPr>
                  <p:cNvSpPr/>
                  <p:nvPr/>
                </p:nvSpPr>
                <p:spPr>
                  <a:xfrm>
                    <a:off x="6269567" y="1236132"/>
                    <a:ext cx="27432" cy="27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97" name="Group 51">
                <a:extLst>
                  <a:ext uri="{FF2B5EF4-FFF2-40B4-BE49-F238E27FC236}">
                    <a16:creationId xmlns:a16="http://schemas.microsoft.com/office/drawing/2014/main" id="{B34E66B5-FBD7-36AC-704A-0A8770C92C7A}"/>
                  </a:ext>
                </a:extLst>
              </p:cNvPr>
              <p:cNvGrpSpPr/>
              <p:nvPr/>
            </p:nvGrpSpPr>
            <p:grpSpPr>
              <a:xfrm>
                <a:off x="5258345" y="1449226"/>
                <a:ext cx="956372" cy="222207"/>
                <a:chOff x="5258345" y="1449226"/>
                <a:chExt cx="956372" cy="222207"/>
              </a:xfrm>
            </p:grpSpPr>
            <p:grpSp>
              <p:nvGrpSpPr>
                <p:cNvPr id="498" name="Group 7">
                  <a:extLst>
                    <a:ext uri="{FF2B5EF4-FFF2-40B4-BE49-F238E27FC236}">
                      <a16:creationId xmlns:a16="http://schemas.microsoft.com/office/drawing/2014/main" id="{8DA274AF-5815-1757-11C3-D628BDC2A1EE}"/>
                    </a:ext>
                  </a:extLst>
                </p:cNvPr>
                <p:cNvGrpSpPr/>
                <p:nvPr/>
              </p:nvGrpSpPr>
              <p:grpSpPr>
                <a:xfrm>
                  <a:off x="5882071" y="1461074"/>
                  <a:ext cx="332646" cy="195148"/>
                  <a:chOff x="7126646" y="1543164"/>
                  <a:chExt cx="279400" cy="163911"/>
                </a:xfrm>
              </p:grpSpPr>
              <p:sp>
                <p:nvSpPr>
                  <p:cNvPr id="502" name="Rectángulo 204">
                    <a:extLst>
                      <a:ext uri="{FF2B5EF4-FFF2-40B4-BE49-F238E27FC236}">
                        <a16:creationId xmlns:a16="http://schemas.microsoft.com/office/drawing/2014/main" id="{90399D39-ABBA-D4CE-9EC3-3431EBEDB8FF}"/>
                      </a:ext>
                    </a:extLst>
                  </p:cNvPr>
                  <p:cNvSpPr/>
                  <p:nvPr/>
                </p:nvSpPr>
                <p:spPr>
                  <a:xfrm>
                    <a:off x="7126646" y="1543164"/>
                    <a:ext cx="279400" cy="163911"/>
                  </a:xfrm>
                  <a:prstGeom prst="rect">
                    <a:avLst/>
                  </a:prstGeom>
                  <a:solidFill>
                    <a:srgbClr val="DDE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3" name="Group 15">
                    <a:extLst>
                      <a:ext uri="{FF2B5EF4-FFF2-40B4-BE49-F238E27FC236}">
                        <a16:creationId xmlns:a16="http://schemas.microsoft.com/office/drawing/2014/main" id="{49BD92AD-4C5A-03DD-7FD0-30D77D364F33}"/>
                      </a:ext>
                    </a:extLst>
                  </p:cNvPr>
                  <p:cNvGrpSpPr/>
                  <p:nvPr/>
                </p:nvGrpSpPr>
                <p:grpSpPr>
                  <a:xfrm>
                    <a:off x="7146524" y="1551967"/>
                    <a:ext cx="239645" cy="146305"/>
                    <a:chOff x="7136040" y="1553909"/>
                    <a:chExt cx="239645" cy="146305"/>
                  </a:xfrm>
                </p:grpSpPr>
                <p:grpSp>
                  <p:nvGrpSpPr>
                    <p:cNvPr id="506" name="Group 16">
                      <a:extLst>
                        <a:ext uri="{FF2B5EF4-FFF2-40B4-BE49-F238E27FC236}">
                          <a16:creationId xmlns:a16="http://schemas.microsoft.com/office/drawing/2014/main" id="{373AB88E-CCA8-5D4C-E0CD-CC35348CDB7E}"/>
                        </a:ext>
                      </a:extLst>
                    </p:cNvPr>
                    <p:cNvGrpSpPr>
                      <a:grpSpLocks noChangeAspect="1"/>
                    </p:cNvGrpSpPr>
                    <p:nvPr/>
                  </p:nvGrpSpPr>
                  <p:grpSpPr>
                    <a:xfrm>
                      <a:off x="7136040" y="1553910"/>
                      <a:ext cx="110378" cy="146304"/>
                      <a:chOff x="6422572" y="2158068"/>
                      <a:chExt cx="620077" cy="821896"/>
                    </a:xfrm>
                  </p:grpSpPr>
                  <p:grpSp>
                    <p:nvGrpSpPr>
                      <p:cNvPr id="583" name="Group 29">
                        <a:extLst>
                          <a:ext uri="{FF2B5EF4-FFF2-40B4-BE49-F238E27FC236}">
                            <a16:creationId xmlns:a16="http://schemas.microsoft.com/office/drawing/2014/main" id="{7DDE6979-847D-573D-00DD-22CD1DD8E5FE}"/>
                          </a:ext>
                        </a:extLst>
                      </p:cNvPr>
                      <p:cNvGrpSpPr/>
                      <p:nvPr/>
                    </p:nvGrpSpPr>
                    <p:grpSpPr>
                      <a:xfrm>
                        <a:off x="6422572" y="2158068"/>
                        <a:ext cx="620077" cy="821896"/>
                        <a:chOff x="6422572" y="2158068"/>
                        <a:chExt cx="620077" cy="821896"/>
                      </a:xfrm>
                    </p:grpSpPr>
                    <p:sp>
                      <p:nvSpPr>
                        <p:cNvPr id="585" name="Rectangle 31">
                          <a:extLst>
                            <a:ext uri="{FF2B5EF4-FFF2-40B4-BE49-F238E27FC236}">
                              <a16:creationId xmlns:a16="http://schemas.microsoft.com/office/drawing/2014/main" id="{77E62DB2-DEC9-5AFA-4FFC-8D0BFE18DDCF}"/>
                            </a:ext>
                          </a:extLst>
                        </p:cNvPr>
                        <p:cNvSpPr/>
                        <p:nvPr/>
                      </p:nvSpPr>
                      <p:spPr>
                        <a:xfrm>
                          <a:off x="6422572" y="2158068"/>
                          <a:ext cx="620077" cy="821896"/>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6" name="Oval 32">
                          <a:extLst>
                            <a:ext uri="{FF2B5EF4-FFF2-40B4-BE49-F238E27FC236}">
                              <a16:creationId xmlns:a16="http://schemas.microsoft.com/office/drawing/2014/main" id="{B2FFE602-1220-6A00-BC3C-512A7CB390CA}"/>
                            </a:ext>
                          </a:extLst>
                        </p:cNvPr>
                        <p:cNvSpPr/>
                        <p:nvPr/>
                      </p:nvSpPr>
                      <p:spPr>
                        <a:xfrm>
                          <a:off x="6491306" y="2216566"/>
                          <a:ext cx="482609" cy="4826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4" name="Oval 30">
                        <a:extLst>
                          <a:ext uri="{FF2B5EF4-FFF2-40B4-BE49-F238E27FC236}">
                            <a16:creationId xmlns:a16="http://schemas.microsoft.com/office/drawing/2014/main" id="{BF87E62E-AFBA-398F-9E09-CC19A731A03E}"/>
                          </a:ext>
                        </a:extLst>
                      </p:cNvPr>
                      <p:cNvSpPr>
                        <a:spLocks noChangeAspect="1"/>
                      </p:cNvSpPr>
                      <p:nvPr/>
                    </p:nvSpPr>
                    <p:spPr>
                      <a:xfrm>
                        <a:off x="6694283" y="2419543"/>
                        <a:ext cx="76655" cy="76655"/>
                      </a:xfrm>
                      <a:prstGeom prst="ellipse">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7" name="Group 17">
                      <a:extLst>
                        <a:ext uri="{FF2B5EF4-FFF2-40B4-BE49-F238E27FC236}">
                          <a16:creationId xmlns:a16="http://schemas.microsoft.com/office/drawing/2014/main" id="{3691A782-CAC5-965A-D2AC-13CFAC9FA46D}"/>
                        </a:ext>
                      </a:extLst>
                    </p:cNvPr>
                    <p:cNvGrpSpPr>
                      <a:grpSpLocks noChangeAspect="1"/>
                    </p:cNvGrpSpPr>
                    <p:nvPr/>
                  </p:nvGrpSpPr>
                  <p:grpSpPr>
                    <a:xfrm>
                      <a:off x="7265307" y="1553909"/>
                      <a:ext cx="110378" cy="146304"/>
                      <a:chOff x="7098393" y="2158068"/>
                      <a:chExt cx="620077" cy="821896"/>
                    </a:xfrm>
                  </p:grpSpPr>
                  <p:sp>
                    <p:nvSpPr>
                      <p:cNvPr id="508" name="Rectangle 18">
                        <a:extLst>
                          <a:ext uri="{FF2B5EF4-FFF2-40B4-BE49-F238E27FC236}">
                            <a16:creationId xmlns:a16="http://schemas.microsoft.com/office/drawing/2014/main" id="{355480A8-EC53-5B8E-CD03-15EB32D13E89}"/>
                          </a:ext>
                        </a:extLst>
                      </p:cNvPr>
                      <p:cNvSpPr/>
                      <p:nvPr/>
                    </p:nvSpPr>
                    <p:spPr>
                      <a:xfrm>
                        <a:off x="7098393" y="2158068"/>
                        <a:ext cx="620077" cy="821896"/>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9" name="Group 19">
                        <a:extLst>
                          <a:ext uri="{FF2B5EF4-FFF2-40B4-BE49-F238E27FC236}">
                            <a16:creationId xmlns:a16="http://schemas.microsoft.com/office/drawing/2014/main" id="{C8A508EC-0F0E-EED5-4741-87464F60CCC1}"/>
                          </a:ext>
                        </a:extLst>
                      </p:cNvPr>
                      <p:cNvGrpSpPr/>
                      <p:nvPr/>
                    </p:nvGrpSpPr>
                    <p:grpSpPr>
                      <a:xfrm>
                        <a:off x="7145360" y="2303656"/>
                        <a:ext cx="526142" cy="308428"/>
                        <a:chOff x="6858000" y="1224643"/>
                        <a:chExt cx="526142" cy="308428"/>
                      </a:xfrm>
                      <a:solidFill>
                        <a:srgbClr val="828A94"/>
                      </a:solidFill>
                    </p:grpSpPr>
                    <p:sp>
                      <p:nvSpPr>
                        <p:cNvPr id="510" name="Rectangle 20">
                          <a:extLst>
                            <a:ext uri="{FF2B5EF4-FFF2-40B4-BE49-F238E27FC236}">
                              <a16:creationId xmlns:a16="http://schemas.microsoft.com/office/drawing/2014/main" id="{963AA1D2-DACE-442C-84B6-8EDD9EA1F8F3}"/>
                            </a:ext>
                          </a:extLst>
                        </p:cNvPr>
                        <p:cNvSpPr/>
                        <p:nvPr/>
                      </p:nvSpPr>
                      <p:spPr>
                        <a:xfrm>
                          <a:off x="6966856" y="1224643"/>
                          <a:ext cx="308429" cy="3084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1" name="Group 21">
                          <a:extLst>
                            <a:ext uri="{FF2B5EF4-FFF2-40B4-BE49-F238E27FC236}">
                              <a16:creationId xmlns:a16="http://schemas.microsoft.com/office/drawing/2014/main" id="{BE4325E5-6633-C964-AA85-C60778C05B19}"/>
                            </a:ext>
                          </a:extLst>
                        </p:cNvPr>
                        <p:cNvGrpSpPr/>
                        <p:nvPr/>
                      </p:nvGrpSpPr>
                      <p:grpSpPr>
                        <a:xfrm>
                          <a:off x="7307036" y="1272087"/>
                          <a:ext cx="77106" cy="213541"/>
                          <a:chOff x="7307036" y="1279070"/>
                          <a:chExt cx="77106" cy="213541"/>
                        </a:xfrm>
                        <a:grpFill/>
                      </p:grpSpPr>
                      <p:sp>
                        <p:nvSpPr>
                          <p:cNvPr id="580" name="Rectangle 26">
                            <a:extLst>
                              <a:ext uri="{FF2B5EF4-FFF2-40B4-BE49-F238E27FC236}">
                                <a16:creationId xmlns:a16="http://schemas.microsoft.com/office/drawing/2014/main" id="{F26FAA23-71E2-009B-A439-A39C984DB928}"/>
                              </a:ext>
                            </a:extLst>
                          </p:cNvPr>
                          <p:cNvSpPr/>
                          <p:nvPr/>
                        </p:nvSpPr>
                        <p:spPr>
                          <a:xfrm>
                            <a:off x="7307036" y="1446892"/>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1" name="Rectangle 27">
                            <a:extLst>
                              <a:ext uri="{FF2B5EF4-FFF2-40B4-BE49-F238E27FC236}">
                                <a16:creationId xmlns:a16="http://schemas.microsoft.com/office/drawing/2014/main" id="{6360E917-7667-597E-5D7D-B9C4C9020208}"/>
                              </a:ext>
                            </a:extLst>
                          </p:cNvPr>
                          <p:cNvSpPr/>
                          <p:nvPr/>
                        </p:nvSpPr>
                        <p:spPr>
                          <a:xfrm>
                            <a:off x="7307036" y="1362981"/>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2" name="Rectangle 28">
                            <a:extLst>
                              <a:ext uri="{FF2B5EF4-FFF2-40B4-BE49-F238E27FC236}">
                                <a16:creationId xmlns:a16="http://schemas.microsoft.com/office/drawing/2014/main" id="{36851F26-AE4D-82F8-D308-D91D90DC1303}"/>
                              </a:ext>
                            </a:extLst>
                          </p:cNvPr>
                          <p:cNvSpPr/>
                          <p:nvPr/>
                        </p:nvSpPr>
                        <p:spPr>
                          <a:xfrm>
                            <a:off x="7307036" y="1279070"/>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6" name="Group 22">
                          <a:extLst>
                            <a:ext uri="{FF2B5EF4-FFF2-40B4-BE49-F238E27FC236}">
                              <a16:creationId xmlns:a16="http://schemas.microsoft.com/office/drawing/2014/main" id="{CE0CFB7B-281E-8661-DB0C-DCDAC18AF8C6}"/>
                            </a:ext>
                          </a:extLst>
                        </p:cNvPr>
                        <p:cNvGrpSpPr/>
                        <p:nvPr/>
                      </p:nvGrpSpPr>
                      <p:grpSpPr>
                        <a:xfrm>
                          <a:off x="6858000" y="1272087"/>
                          <a:ext cx="77106" cy="213541"/>
                          <a:chOff x="6858000" y="1279070"/>
                          <a:chExt cx="77106" cy="213541"/>
                        </a:xfrm>
                        <a:grpFill/>
                      </p:grpSpPr>
                      <p:sp>
                        <p:nvSpPr>
                          <p:cNvPr id="577" name="Rectangle 23">
                            <a:extLst>
                              <a:ext uri="{FF2B5EF4-FFF2-40B4-BE49-F238E27FC236}">
                                <a16:creationId xmlns:a16="http://schemas.microsoft.com/office/drawing/2014/main" id="{E07130C0-46F2-2B43-4AF1-7ED1B45EA9AE}"/>
                              </a:ext>
                            </a:extLst>
                          </p:cNvPr>
                          <p:cNvSpPr/>
                          <p:nvPr/>
                        </p:nvSpPr>
                        <p:spPr>
                          <a:xfrm>
                            <a:off x="6858000" y="1446892"/>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8" name="Rectangle 24">
                            <a:extLst>
                              <a:ext uri="{FF2B5EF4-FFF2-40B4-BE49-F238E27FC236}">
                                <a16:creationId xmlns:a16="http://schemas.microsoft.com/office/drawing/2014/main" id="{CF051E3C-AA20-2524-BF58-7DF59B342875}"/>
                              </a:ext>
                            </a:extLst>
                          </p:cNvPr>
                          <p:cNvSpPr/>
                          <p:nvPr/>
                        </p:nvSpPr>
                        <p:spPr>
                          <a:xfrm>
                            <a:off x="6858000" y="1362981"/>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9" name="Rectangle 25">
                            <a:extLst>
                              <a:ext uri="{FF2B5EF4-FFF2-40B4-BE49-F238E27FC236}">
                                <a16:creationId xmlns:a16="http://schemas.microsoft.com/office/drawing/2014/main" id="{B2BD71F8-D0D2-1A75-3FBC-6088CC5759D0}"/>
                              </a:ext>
                            </a:extLst>
                          </p:cNvPr>
                          <p:cNvSpPr/>
                          <p:nvPr/>
                        </p:nvSpPr>
                        <p:spPr>
                          <a:xfrm>
                            <a:off x="6858000" y="1279070"/>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grpSp>
            <p:grpSp>
              <p:nvGrpSpPr>
                <p:cNvPr id="499" name="Group 53">
                  <a:extLst>
                    <a:ext uri="{FF2B5EF4-FFF2-40B4-BE49-F238E27FC236}">
                      <a16:creationId xmlns:a16="http://schemas.microsoft.com/office/drawing/2014/main" id="{5A851852-6C6B-E918-7652-076132DE33B9}"/>
                    </a:ext>
                  </a:extLst>
                </p:cNvPr>
                <p:cNvGrpSpPr/>
                <p:nvPr/>
              </p:nvGrpSpPr>
              <p:grpSpPr>
                <a:xfrm>
                  <a:off x="5258345" y="1449226"/>
                  <a:ext cx="600062" cy="222207"/>
                  <a:chOff x="1664505" y="1442272"/>
                  <a:chExt cx="601679" cy="222806"/>
                </a:xfrm>
              </p:grpSpPr>
              <p:sp>
                <p:nvSpPr>
                  <p:cNvPr id="500" name="Round Single Corner Rectangle 602">
                    <a:extLst>
                      <a:ext uri="{FF2B5EF4-FFF2-40B4-BE49-F238E27FC236}">
                        <a16:creationId xmlns:a16="http://schemas.microsoft.com/office/drawing/2014/main" id="{9D17A266-65FE-7D55-7E0A-1B73576D10C3}"/>
                      </a:ext>
                    </a:extLst>
                  </p:cNvPr>
                  <p:cNvSpPr/>
                  <p:nvPr/>
                </p:nvSpPr>
                <p:spPr>
                  <a:xfrm>
                    <a:off x="1664505" y="1456217"/>
                    <a:ext cx="601679" cy="194917"/>
                  </a:xfrm>
                  <a:prstGeom prst="round1Rect">
                    <a:avLst>
                      <a:gd name="adj" fmla="val 18757"/>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01" name="Picture 55" descr="Logo&#10;&#10;Description automatically generated">
                    <a:extLst>
                      <a:ext uri="{FF2B5EF4-FFF2-40B4-BE49-F238E27FC236}">
                        <a16:creationId xmlns:a16="http://schemas.microsoft.com/office/drawing/2014/main" id="{F4C61EBA-A14C-3AB7-E82C-FC56173DF477}"/>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723163" y="1442272"/>
                    <a:ext cx="484363" cy="222806"/>
                  </a:xfrm>
                  <a:prstGeom prst="rect">
                    <a:avLst/>
                  </a:prstGeom>
                </p:spPr>
              </p:pic>
            </p:grpSp>
          </p:grpSp>
        </p:grpSp>
        <p:grpSp>
          <p:nvGrpSpPr>
            <p:cNvPr id="466" name="Group 20">
              <a:extLst>
                <a:ext uri="{FF2B5EF4-FFF2-40B4-BE49-F238E27FC236}">
                  <a16:creationId xmlns:a16="http://schemas.microsoft.com/office/drawing/2014/main" id="{A29BCB8C-AE88-744E-5350-464E364539F9}"/>
                </a:ext>
              </a:extLst>
            </p:cNvPr>
            <p:cNvGrpSpPr/>
            <p:nvPr/>
          </p:nvGrpSpPr>
          <p:grpSpPr>
            <a:xfrm>
              <a:off x="4684864" y="3861157"/>
              <a:ext cx="1073918" cy="188765"/>
              <a:chOff x="4821066" y="1433319"/>
              <a:chExt cx="1426028" cy="250656"/>
            </a:xfrm>
          </p:grpSpPr>
          <p:grpSp>
            <p:nvGrpSpPr>
              <p:cNvPr id="467" name="Group 5">
                <a:extLst>
                  <a:ext uri="{FF2B5EF4-FFF2-40B4-BE49-F238E27FC236}">
                    <a16:creationId xmlns:a16="http://schemas.microsoft.com/office/drawing/2014/main" id="{A24C2154-E637-F383-E2E1-3EBB1585AD47}"/>
                  </a:ext>
                </a:extLst>
              </p:cNvPr>
              <p:cNvGrpSpPr/>
              <p:nvPr/>
            </p:nvGrpSpPr>
            <p:grpSpPr>
              <a:xfrm>
                <a:off x="4821066" y="1433319"/>
                <a:ext cx="1426028" cy="250656"/>
                <a:chOff x="6235468" y="1519852"/>
                <a:chExt cx="1197765" cy="210534"/>
              </a:xfrm>
            </p:grpSpPr>
            <p:sp>
              <p:nvSpPr>
                <p:cNvPr id="492" name="Rectangle 145">
                  <a:extLst>
                    <a:ext uri="{FF2B5EF4-FFF2-40B4-BE49-F238E27FC236}">
                      <a16:creationId xmlns:a16="http://schemas.microsoft.com/office/drawing/2014/main" id="{24CBC02D-FFD8-6DF8-BDB2-A51ACD882DEB}"/>
                    </a:ext>
                  </a:extLst>
                </p:cNvPr>
                <p:cNvSpPr/>
                <p:nvPr/>
              </p:nvSpPr>
              <p:spPr>
                <a:xfrm>
                  <a:off x="6235468" y="1519852"/>
                  <a:ext cx="1197765" cy="210534"/>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3" name="Group 36">
                  <a:extLst>
                    <a:ext uri="{FF2B5EF4-FFF2-40B4-BE49-F238E27FC236}">
                      <a16:creationId xmlns:a16="http://schemas.microsoft.com/office/drawing/2014/main" id="{7CB7E4E5-0CE8-1A99-7189-87F9B529458A}"/>
                    </a:ext>
                  </a:extLst>
                </p:cNvPr>
                <p:cNvGrpSpPr/>
                <p:nvPr/>
              </p:nvGrpSpPr>
              <p:grpSpPr>
                <a:xfrm>
                  <a:off x="6269567" y="1547397"/>
                  <a:ext cx="27432" cy="73998"/>
                  <a:chOff x="6269567" y="1189566"/>
                  <a:chExt cx="27432" cy="73998"/>
                </a:xfrm>
              </p:grpSpPr>
              <p:sp>
                <p:nvSpPr>
                  <p:cNvPr id="494" name="Oval 37">
                    <a:extLst>
                      <a:ext uri="{FF2B5EF4-FFF2-40B4-BE49-F238E27FC236}">
                        <a16:creationId xmlns:a16="http://schemas.microsoft.com/office/drawing/2014/main" id="{2E4BF690-9C34-A74B-8188-94E0A72E1ACE}"/>
                      </a:ext>
                    </a:extLst>
                  </p:cNvPr>
                  <p:cNvSpPr/>
                  <p:nvPr/>
                </p:nvSpPr>
                <p:spPr>
                  <a:xfrm>
                    <a:off x="6269567" y="1189566"/>
                    <a:ext cx="27432" cy="27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5" name="Oval 38">
                    <a:extLst>
                      <a:ext uri="{FF2B5EF4-FFF2-40B4-BE49-F238E27FC236}">
                        <a16:creationId xmlns:a16="http://schemas.microsoft.com/office/drawing/2014/main" id="{C87CA24B-DC28-2793-1BE8-5983D6F94B19}"/>
                      </a:ext>
                    </a:extLst>
                  </p:cNvPr>
                  <p:cNvSpPr/>
                  <p:nvPr/>
                </p:nvSpPr>
                <p:spPr>
                  <a:xfrm>
                    <a:off x="6269567" y="1236132"/>
                    <a:ext cx="27432" cy="27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68" name="Group 22">
                <a:extLst>
                  <a:ext uri="{FF2B5EF4-FFF2-40B4-BE49-F238E27FC236}">
                    <a16:creationId xmlns:a16="http://schemas.microsoft.com/office/drawing/2014/main" id="{C406A338-53B0-3D82-3B9C-90BCBBF57D37}"/>
                  </a:ext>
                </a:extLst>
              </p:cNvPr>
              <p:cNvGrpSpPr/>
              <p:nvPr/>
            </p:nvGrpSpPr>
            <p:grpSpPr>
              <a:xfrm>
                <a:off x="5258345" y="1449226"/>
                <a:ext cx="956372" cy="222207"/>
                <a:chOff x="5258345" y="1449226"/>
                <a:chExt cx="956372" cy="222207"/>
              </a:xfrm>
            </p:grpSpPr>
            <p:grpSp>
              <p:nvGrpSpPr>
                <p:cNvPr id="469" name="Group 7">
                  <a:extLst>
                    <a:ext uri="{FF2B5EF4-FFF2-40B4-BE49-F238E27FC236}">
                      <a16:creationId xmlns:a16="http://schemas.microsoft.com/office/drawing/2014/main" id="{5FE58A90-27B5-B33D-6954-081523741F22}"/>
                    </a:ext>
                  </a:extLst>
                </p:cNvPr>
                <p:cNvGrpSpPr/>
                <p:nvPr/>
              </p:nvGrpSpPr>
              <p:grpSpPr>
                <a:xfrm>
                  <a:off x="5882071" y="1461074"/>
                  <a:ext cx="332646" cy="195148"/>
                  <a:chOff x="7126646" y="1543164"/>
                  <a:chExt cx="279400" cy="163911"/>
                </a:xfrm>
              </p:grpSpPr>
              <p:sp>
                <p:nvSpPr>
                  <p:cNvPr id="473" name="Rectángulo 204">
                    <a:extLst>
                      <a:ext uri="{FF2B5EF4-FFF2-40B4-BE49-F238E27FC236}">
                        <a16:creationId xmlns:a16="http://schemas.microsoft.com/office/drawing/2014/main" id="{28ABAFFE-7AD7-BBAF-9B1D-FBBE29AADA72}"/>
                      </a:ext>
                    </a:extLst>
                  </p:cNvPr>
                  <p:cNvSpPr/>
                  <p:nvPr/>
                </p:nvSpPr>
                <p:spPr>
                  <a:xfrm>
                    <a:off x="7126646" y="1543164"/>
                    <a:ext cx="279400" cy="163911"/>
                  </a:xfrm>
                  <a:prstGeom prst="rect">
                    <a:avLst/>
                  </a:prstGeom>
                  <a:solidFill>
                    <a:srgbClr val="DDE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74" name="Group 15">
                    <a:extLst>
                      <a:ext uri="{FF2B5EF4-FFF2-40B4-BE49-F238E27FC236}">
                        <a16:creationId xmlns:a16="http://schemas.microsoft.com/office/drawing/2014/main" id="{313A59C9-BA65-8189-F4B3-15169F0E1A9C}"/>
                      </a:ext>
                    </a:extLst>
                  </p:cNvPr>
                  <p:cNvGrpSpPr/>
                  <p:nvPr/>
                </p:nvGrpSpPr>
                <p:grpSpPr>
                  <a:xfrm>
                    <a:off x="7146524" y="1551967"/>
                    <a:ext cx="239645" cy="146305"/>
                    <a:chOff x="7136040" y="1553909"/>
                    <a:chExt cx="239645" cy="146305"/>
                  </a:xfrm>
                </p:grpSpPr>
                <p:grpSp>
                  <p:nvGrpSpPr>
                    <p:cNvPr id="475" name="Group 16">
                      <a:extLst>
                        <a:ext uri="{FF2B5EF4-FFF2-40B4-BE49-F238E27FC236}">
                          <a16:creationId xmlns:a16="http://schemas.microsoft.com/office/drawing/2014/main" id="{737280BF-81D6-0980-6C0B-2226C2368376}"/>
                        </a:ext>
                      </a:extLst>
                    </p:cNvPr>
                    <p:cNvGrpSpPr>
                      <a:grpSpLocks noChangeAspect="1"/>
                    </p:cNvGrpSpPr>
                    <p:nvPr/>
                  </p:nvGrpSpPr>
                  <p:grpSpPr>
                    <a:xfrm>
                      <a:off x="7136040" y="1553910"/>
                      <a:ext cx="110378" cy="146304"/>
                      <a:chOff x="6422572" y="2158068"/>
                      <a:chExt cx="620077" cy="821896"/>
                    </a:xfrm>
                  </p:grpSpPr>
                  <p:grpSp>
                    <p:nvGrpSpPr>
                      <p:cNvPr id="488" name="Group 29">
                        <a:extLst>
                          <a:ext uri="{FF2B5EF4-FFF2-40B4-BE49-F238E27FC236}">
                            <a16:creationId xmlns:a16="http://schemas.microsoft.com/office/drawing/2014/main" id="{867C19D2-F13A-E4AA-82FC-92CB3E8F5E5C}"/>
                          </a:ext>
                        </a:extLst>
                      </p:cNvPr>
                      <p:cNvGrpSpPr/>
                      <p:nvPr/>
                    </p:nvGrpSpPr>
                    <p:grpSpPr>
                      <a:xfrm>
                        <a:off x="6422572" y="2158068"/>
                        <a:ext cx="620077" cy="821896"/>
                        <a:chOff x="6422572" y="2158068"/>
                        <a:chExt cx="620077" cy="821896"/>
                      </a:xfrm>
                    </p:grpSpPr>
                    <p:sp>
                      <p:nvSpPr>
                        <p:cNvPr id="490" name="Rectangle 31">
                          <a:extLst>
                            <a:ext uri="{FF2B5EF4-FFF2-40B4-BE49-F238E27FC236}">
                              <a16:creationId xmlns:a16="http://schemas.microsoft.com/office/drawing/2014/main" id="{182D8B88-E228-87EF-35BD-86772FCC5563}"/>
                            </a:ext>
                          </a:extLst>
                        </p:cNvPr>
                        <p:cNvSpPr/>
                        <p:nvPr/>
                      </p:nvSpPr>
                      <p:spPr>
                        <a:xfrm>
                          <a:off x="6422572" y="2158068"/>
                          <a:ext cx="620077" cy="821896"/>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1" name="Oval 32">
                          <a:extLst>
                            <a:ext uri="{FF2B5EF4-FFF2-40B4-BE49-F238E27FC236}">
                              <a16:creationId xmlns:a16="http://schemas.microsoft.com/office/drawing/2014/main" id="{B85AE8E4-3DA2-5437-0158-BAE4BABE67B9}"/>
                            </a:ext>
                          </a:extLst>
                        </p:cNvPr>
                        <p:cNvSpPr/>
                        <p:nvPr/>
                      </p:nvSpPr>
                      <p:spPr>
                        <a:xfrm>
                          <a:off x="6491306" y="2216566"/>
                          <a:ext cx="482609" cy="4826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9" name="Oval 30">
                        <a:extLst>
                          <a:ext uri="{FF2B5EF4-FFF2-40B4-BE49-F238E27FC236}">
                            <a16:creationId xmlns:a16="http://schemas.microsoft.com/office/drawing/2014/main" id="{17F38FF0-68B8-1B02-9C0D-DD78F795BB64}"/>
                          </a:ext>
                        </a:extLst>
                      </p:cNvPr>
                      <p:cNvSpPr>
                        <a:spLocks noChangeAspect="1"/>
                      </p:cNvSpPr>
                      <p:nvPr/>
                    </p:nvSpPr>
                    <p:spPr>
                      <a:xfrm>
                        <a:off x="6694283" y="2419543"/>
                        <a:ext cx="76655" cy="76655"/>
                      </a:xfrm>
                      <a:prstGeom prst="ellipse">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6" name="Group 17">
                      <a:extLst>
                        <a:ext uri="{FF2B5EF4-FFF2-40B4-BE49-F238E27FC236}">
                          <a16:creationId xmlns:a16="http://schemas.microsoft.com/office/drawing/2014/main" id="{1988F06D-8DF0-CC5E-BE1E-83BAA26FC6B7}"/>
                        </a:ext>
                      </a:extLst>
                    </p:cNvPr>
                    <p:cNvGrpSpPr>
                      <a:grpSpLocks noChangeAspect="1"/>
                    </p:cNvGrpSpPr>
                    <p:nvPr/>
                  </p:nvGrpSpPr>
                  <p:grpSpPr>
                    <a:xfrm>
                      <a:off x="7265307" y="1553909"/>
                      <a:ext cx="110378" cy="146304"/>
                      <a:chOff x="7098393" y="2158068"/>
                      <a:chExt cx="620077" cy="821896"/>
                    </a:xfrm>
                  </p:grpSpPr>
                  <p:sp>
                    <p:nvSpPr>
                      <p:cNvPr id="477" name="Rectangle 18">
                        <a:extLst>
                          <a:ext uri="{FF2B5EF4-FFF2-40B4-BE49-F238E27FC236}">
                            <a16:creationId xmlns:a16="http://schemas.microsoft.com/office/drawing/2014/main" id="{578A3923-22D5-0786-CE90-F6380F867267}"/>
                          </a:ext>
                        </a:extLst>
                      </p:cNvPr>
                      <p:cNvSpPr/>
                      <p:nvPr/>
                    </p:nvSpPr>
                    <p:spPr>
                      <a:xfrm>
                        <a:off x="7098393" y="2158068"/>
                        <a:ext cx="620077" cy="821896"/>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8" name="Group 19">
                        <a:extLst>
                          <a:ext uri="{FF2B5EF4-FFF2-40B4-BE49-F238E27FC236}">
                            <a16:creationId xmlns:a16="http://schemas.microsoft.com/office/drawing/2014/main" id="{F288DA94-2E1E-09C9-F76D-32DE1A75F7E5}"/>
                          </a:ext>
                        </a:extLst>
                      </p:cNvPr>
                      <p:cNvGrpSpPr/>
                      <p:nvPr/>
                    </p:nvGrpSpPr>
                    <p:grpSpPr>
                      <a:xfrm>
                        <a:off x="7145360" y="2303656"/>
                        <a:ext cx="526142" cy="308428"/>
                        <a:chOff x="6858000" y="1224643"/>
                        <a:chExt cx="526142" cy="308428"/>
                      </a:xfrm>
                      <a:solidFill>
                        <a:srgbClr val="828A94"/>
                      </a:solidFill>
                    </p:grpSpPr>
                    <p:sp>
                      <p:nvSpPr>
                        <p:cNvPr id="479" name="Rectangle 20">
                          <a:extLst>
                            <a:ext uri="{FF2B5EF4-FFF2-40B4-BE49-F238E27FC236}">
                              <a16:creationId xmlns:a16="http://schemas.microsoft.com/office/drawing/2014/main" id="{B073F035-5F9B-9DE1-42D0-C8144DAD156C}"/>
                            </a:ext>
                          </a:extLst>
                        </p:cNvPr>
                        <p:cNvSpPr/>
                        <p:nvPr/>
                      </p:nvSpPr>
                      <p:spPr>
                        <a:xfrm>
                          <a:off x="6966856" y="1224643"/>
                          <a:ext cx="308429" cy="3084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0" name="Group 21">
                          <a:extLst>
                            <a:ext uri="{FF2B5EF4-FFF2-40B4-BE49-F238E27FC236}">
                              <a16:creationId xmlns:a16="http://schemas.microsoft.com/office/drawing/2014/main" id="{0DF4F0E5-A583-83CA-BE44-32179FBB4297}"/>
                            </a:ext>
                          </a:extLst>
                        </p:cNvPr>
                        <p:cNvGrpSpPr/>
                        <p:nvPr/>
                      </p:nvGrpSpPr>
                      <p:grpSpPr>
                        <a:xfrm>
                          <a:off x="7307036" y="1272087"/>
                          <a:ext cx="77106" cy="213541"/>
                          <a:chOff x="7307036" y="1279070"/>
                          <a:chExt cx="77106" cy="213541"/>
                        </a:xfrm>
                        <a:grpFill/>
                      </p:grpSpPr>
                      <p:sp>
                        <p:nvSpPr>
                          <p:cNvPr id="485" name="Rectangle 26">
                            <a:extLst>
                              <a:ext uri="{FF2B5EF4-FFF2-40B4-BE49-F238E27FC236}">
                                <a16:creationId xmlns:a16="http://schemas.microsoft.com/office/drawing/2014/main" id="{B152089A-DF23-51BC-7A9D-F9D02DCE6468}"/>
                              </a:ext>
                            </a:extLst>
                          </p:cNvPr>
                          <p:cNvSpPr/>
                          <p:nvPr/>
                        </p:nvSpPr>
                        <p:spPr>
                          <a:xfrm>
                            <a:off x="7307036" y="1446892"/>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6" name="Rectangle 27">
                            <a:extLst>
                              <a:ext uri="{FF2B5EF4-FFF2-40B4-BE49-F238E27FC236}">
                                <a16:creationId xmlns:a16="http://schemas.microsoft.com/office/drawing/2014/main" id="{E7A69D72-CFB2-43E9-24D3-231CB3A7C236}"/>
                              </a:ext>
                            </a:extLst>
                          </p:cNvPr>
                          <p:cNvSpPr/>
                          <p:nvPr/>
                        </p:nvSpPr>
                        <p:spPr>
                          <a:xfrm>
                            <a:off x="7307036" y="1362981"/>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7" name="Rectangle 28">
                            <a:extLst>
                              <a:ext uri="{FF2B5EF4-FFF2-40B4-BE49-F238E27FC236}">
                                <a16:creationId xmlns:a16="http://schemas.microsoft.com/office/drawing/2014/main" id="{E480AF30-9800-7282-E2BD-603DB2786BE3}"/>
                              </a:ext>
                            </a:extLst>
                          </p:cNvPr>
                          <p:cNvSpPr/>
                          <p:nvPr/>
                        </p:nvSpPr>
                        <p:spPr>
                          <a:xfrm>
                            <a:off x="7307036" y="1279070"/>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1" name="Group 22">
                          <a:extLst>
                            <a:ext uri="{FF2B5EF4-FFF2-40B4-BE49-F238E27FC236}">
                              <a16:creationId xmlns:a16="http://schemas.microsoft.com/office/drawing/2014/main" id="{977594E4-F30E-E950-2C2E-C21F483148F9}"/>
                            </a:ext>
                          </a:extLst>
                        </p:cNvPr>
                        <p:cNvGrpSpPr/>
                        <p:nvPr/>
                      </p:nvGrpSpPr>
                      <p:grpSpPr>
                        <a:xfrm>
                          <a:off x="6858000" y="1272087"/>
                          <a:ext cx="77106" cy="213541"/>
                          <a:chOff x="6858000" y="1279070"/>
                          <a:chExt cx="77106" cy="213541"/>
                        </a:xfrm>
                        <a:grpFill/>
                      </p:grpSpPr>
                      <p:sp>
                        <p:nvSpPr>
                          <p:cNvPr id="482" name="Rectangle 23">
                            <a:extLst>
                              <a:ext uri="{FF2B5EF4-FFF2-40B4-BE49-F238E27FC236}">
                                <a16:creationId xmlns:a16="http://schemas.microsoft.com/office/drawing/2014/main" id="{6121744D-1E65-C6AF-0F99-E50C274392DC}"/>
                              </a:ext>
                            </a:extLst>
                          </p:cNvPr>
                          <p:cNvSpPr/>
                          <p:nvPr/>
                        </p:nvSpPr>
                        <p:spPr>
                          <a:xfrm>
                            <a:off x="6858000" y="1446892"/>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3" name="Rectangle 24">
                            <a:extLst>
                              <a:ext uri="{FF2B5EF4-FFF2-40B4-BE49-F238E27FC236}">
                                <a16:creationId xmlns:a16="http://schemas.microsoft.com/office/drawing/2014/main" id="{5860A51B-B214-951E-5F52-51D86560C949}"/>
                              </a:ext>
                            </a:extLst>
                          </p:cNvPr>
                          <p:cNvSpPr/>
                          <p:nvPr/>
                        </p:nvSpPr>
                        <p:spPr>
                          <a:xfrm>
                            <a:off x="6858000" y="1362981"/>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4" name="Rectangle 25">
                            <a:extLst>
                              <a:ext uri="{FF2B5EF4-FFF2-40B4-BE49-F238E27FC236}">
                                <a16:creationId xmlns:a16="http://schemas.microsoft.com/office/drawing/2014/main" id="{CEDB35B8-5D04-974C-36E9-09095BF969DA}"/>
                              </a:ext>
                            </a:extLst>
                          </p:cNvPr>
                          <p:cNvSpPr/>
                          <p:nvPr/>
                        </p:nvSpPr>
                        <p:spPr>
                          <a:xfrm>
                            <a:off x="6858000" y="1279070"/>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grpSp>
            <p:grpSp>
              <p:nvGrpSpPr>
                <p:cNvPr id="470" name="Group 24">
                  <a:extLst>
                    <a:ext uri="{FF2B5EF4-FFF2-40B4-BE49-F238E27FC236}">
                      <a16:creationId xmlns:a16="http://schemas.microsoft.com/office/drawing/2014/main" id="{4001BC0C-774E-BD9D-4EBF-5D1DA462845E}"/>
                    </a:ext>
                  </a:extLst>
                </p:cNvPr>
                <p:cNvGrpSpPr/>
                <p:nvPr/>
              </p:nvGrpSpPr>
              <p:grpSpPr>
                <a:xfrm>
                  <a:off x="5258345" y="1449226"/>
                  <a:ext cx="600062" cy="222207"/>
                  <a:chOff x="1664505" y="1442272"/>
                  <a:chExt cx="601679" cy="222806"/>
                </a:xfrm>
              </p:grpSpPr>
              <p:sp>
                <p:nvSpPr>
                  <p:cNvPr id="471" name="Round Single Corner Rectangle 573">
                    <a:extLst>
                      <a:ext uri="{FF2B5EF4-FFF2-40B4-BE49-F238E27FC236}">
                        <a16:creationId xmlns:a16="http://schemas.microsoft.com/office/drawing/2014/main" id="{A5C384F6-32A8-71FA-D90A-D532CF10F68C}"/>
                      </a:ext>
                    </a:extLst>
                  </p:cNvPr>
                  <p:cNvSpPr/>
                  <p:nvPr/>
                </p:nvSpPr>
                <p:spPr>
                  <a:xfrm>
                    <a:off x="1664505" y="1456217"/>
                    <a:ext cx="601679" cy="194917"/>
                  </a:xfrm>
                  <a:prstGeom prst="round1Rect">
                    <a:avLst>
                      <a:gd name="adj" fmla="val 18757"/>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2" name="Picture 26" descr="Logo&#10;&#10;Description automatically generated">
                    <a:extLst>
                      <a:ext uri="{FF2B5EF4-FFF2-40B4-BE49-F238E27FC236}">
                        <a16:creationId xmlns:a16="http://schemas.microsoft.com/office/drawing/2014/main" id="{3E203E06-0CEA-A5AD-CB15-CBAB0EB1A83D}"/>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723163" y="1442272"/>
                    <a:ext cx="484363" cy="222806"/>
                  </a:xfrm>
                  <a:prstGeom prst="rect">
                    <a:avLst/>
                  </a:prstGeom>
                </p:spPr>
              </p:pic>
            </p:grpSp>
          </p:grpSp>
        </p:grpSp>
      </p:grpSp>
      <p:grpSp>
        <p:nvGrpSpPr>
          <p:cNvPr id="1086" name="Group 832">
            <a:extLst>
              <a:ext uri="{FF2B5EF4-FFF2-40B4-BE49-F238E27FC236}">
                <a16:creationId xmlns:a16="http://schemas.microsoft.com/office/drawing/2014/main" id="{51CE5F99-5CA7-694C-DC79-7A1C95CDE031}"/>
              </a:ext>
            </a:extLst>
          </p:cNvPr>
          <p:cNvGrpSpPr/>
          <p:nvPr/>
        </p:nvGrpSpPr>
        <p:grpSpPr>
          <a:xfrm>
            <a:off x="6452764" y="3772230"/>
            <a:ext cx="1172486" cy="687922"/>
            <a:chOff x="4684864" y="3419832"/>
            <a:chExt cx="1073918" cy="630090"/>
          </a:xfrm>
        </p:grpSpPr>
        <p:grpSp>
          <p:nvGrpSpPr>
            <p:cNvPr id="1087" name="Group 833">
              <a:extLst>
                <a:ext uri="{FF2B5EF4-FFF2-40B4-BE49-F238E27FC236}">
                  <a16:creationId xmlns:a16="http://schemas.microsoft.com/office/drawing/2014/main" id="{26212C82-EAFA-F5DB-DABF-594273F530F2}"/>
                </a:ext>
              </a:extLst>
            </p:cNvPr>
            <p:cNvGrpSpPr/>
            <p:nvPr/>
          </p:nvGrpSpPr>
          <p:grpSpPr>
            <a:xfrm>
              <a:off x="4684864" y="3419832"/>
              <a:ext cx="1073918" cy="188765"/>
              <a:chOff x="4821066" y="1433319"/>
              <a:chExt cx="1426028" cy="250656"/>
            </a:xfrm>
          </p:grpSpPr>
          <p:grpSp>
            <p:nvGrpSpPr>
              <p:cNvPr id="782" name="Group 5">
                <a:extLst>
                  <a:ext uri="{FF2B5EF4-FFF2-40B4-BE49-F238E27FC236}">
                    <a16:creationId xmlns:a16="http://schemas.microsoft.com/office/drawing/2014/main" id="{4EFE17C1-340C-56CA-0B59-A148B6DB3286}"/>
                  </a:ext>
                </a:extLst>
              </p:cNvPr>
              <p:cNvGrpSpPr/>
              <p:nvPr/>
            </p:nvGrpSpPr>
            <p:grpSpPr>
              <a:xfrm>
                <a:off x="4821066" y="1433319"/>
                <a:ext cx="1426028" cy="250656"/>
                <a:chOff x="6235468" y="1519852"/>
                <a:chExt cx="1197765" cy="210534"/>
              </a:xfrm>
            </p:grpSpPr>
            <p:sp>
              <p:nvSpPr>
                <p:cNvPr id="807" name="Rectangle 145">
                  <a:extLst>
                    <a:ext uri="{FF2B5EF4-FFF2-40B4-BE49-F238E27FC236}">
                      <a16:creationId xmlns:a16="http://schemas.microsoft.com/office/drawing/2014/main" id="{E63B785E-9652-B967-E946-1BE1297F7487}"/>
                    </a:ext>
                  </a:extLst>
                </p:cNvPr>
                <p:cNvSpPr/>
                <p:nvPr/>
              </p:nvSpPr>
              <p:spPr>
                <a:xfrm>
                  <a:off x="6235468" y="1519852"/>
                  <a:ext cx="1197765" cy="210534"/>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08" name="Group 36">
                  <a:extLst>
                    <a:ext uri="{FF2B5EF4-FFF2-40B4-BE49-F238E27FC236}">
                      <a16:creationId xmlns:a16="http://schemas.microsoft.com/office/drawing/2014/main" id="{7172496D-8640-6C43-F6A2-B9398E9E0FDF}"/>
                    </a:ext>
                  </a:extLst>
                </p:cNvPr>
                <p:cNvGrpSpPr/>
                <p:nvPr/>
              </p:nvGrpSpPr>
              <p:grpSpPr>
                <a:xfrm>
                  <a:off x="6269567" y="1547397"/>
                  <a:ext cx="27432" cy="73998"/>
                  <a:chOff x="6269567" y="1189566"/>
                  <a:chExt cx="27432" cy="73998"/>
                </a:xfrm>
              </p:grpSpPr>
              <p:sp>
                <p:nvSpPr>
                  <p:cNvPr id="809" name="Oval 37">
                    <a:extLst>
                      <a:ext uri="{FF2B5EF4-FFF2-40B4-BE49-F238E27FC236}">
                        <a16:creationId xmlns:a16="http://schemas.microsoft.com/office/drawing/2014/main" id="{FD8B7C29-319C-A1FC-8CCA-5B522326038A}"/>
                      </a:ext>
                    </a:extLst>
                  </p:cNvPr>
                  <p:cNvSpPr/>
                  <p:nvPr/>
                </p:nvSpPr>
                <p:spPr>
                  <a:xfrm>
                    <a:off x="6269567" y="1189566"/>
                    <a:ext cx="27432" cy="27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0" name="Oval 38">
                    <a:extLst>
                      <a:ext uri="{FF2B5EF4-FFF2-40B4-BE49-F238E27FC236}">
                        <a16:creationId xmlns:a16="http://schemas.microsoft.com/office/drawing/2014/main" id="{629776F7-82BF-9E8C-6C3D-C6E03CCDD581}"/>
                      </a:ext>
                    </a:extLst>
                  </p:cNvPr>
                  <p:cNvSpPr/>
                  <p:nvPr/>
                </p:nvSpPr>
                <p:spPr>
                  <a:xfrm>
                    <a:off x="6269567" y="1236132"/>
                    <a:ext cx="27432" cy="27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783" name="Group 895">
                <a:extLst>
                  <a:ext uri="{FF2B5EF4-FFF2-40B4-BE49-F238E27FC236}">
                    <a16:creationId xmlns:a16="http://schemas.microsoft.com/office/drawing/2014/main" id="{D5ADFC1D-33A6-B61C-FB82-C505F20D1ACB}"/>
                  </a:ext>
                </a:extLst>
              </p:cNvPr>
              <p:cNvGrpSpPr/>
              <p:nvPr/>
            </p:nvGrpSpPr>
            <p:grpSpPr>
              <a:xfrm>
                <a:off x="5258345" y="1449226"/>
                <a:ext cx="956372" cy="222207"/>
                <a:chOff x="5258345" y="1449226"/>
                <a:chExt cx="956372" cy="222207"/>
              </a:xfrm>
            </p:grpSpPr>
            <p:grpSp>
              <p:nvGrpSpPr>
                <p:cNvPr id="784" name="Group 7">
                  <a:extLst>
                    <a:ext uri="{FF2B5EF4-FFF2-40B4-BE49-F238E27FC236}">
                      <a16:creationId xmlns:a16="http://schemas.microsoft.com/office/drawing/2014/main" id="{29315277-C405-BD2D-922E-37A0BBF8A7BE}"/>
                    </a:ext>
                  </a:extLst>
                </p:cNvPr>
                <p:cNvGrpSpPr/>
                <p:nvPr/>
              </p:nvGrpSpPr>
              <p:grpSpPr>
                <a:xfrm>
                  <a:off x="5882071" y="1461074"/>
                  <a:ext cx="332646" cy="195148"/>
                  <a:chOff x="7126646" y="1543164"/>
                  <a:chExt cx="279400" cy="163911"/>
                </a:xfrm>
              </p:grpSpPr>
              <p:sp>
                <p:nvSpPr>
                  <p:cNvPr id="788" name="Rectángulo 204">
                    <a:extLst>
                      <a:ext uri="{FF2B5EF4-FFF2-40B4-BE49-F238E27FC236}">
                        <a16:creationId xmlns:a16="http://schemas.microsoft.com/office/drawing/2014/main" id="{4CA215E6-C1C6-9088-9DDD-27695B4BD25A}"/>
                      </a:ext>
                    </a:extLst>
                  </p:cNvPr>
                  <p:cNvSpPr/>
                  <p:nvPr/>
                </p:nvSpPr>
                <p:spPr>
                  <a:xfrm>
                    <a:off x="7126646" y="1543164"/>
                    <a:ext cx="279400" cy="163911"/>
                  </a:xfrm>
                  <a:prstGeom prst="rect">
                    <a:avLst/>
                  </a:prstGeom>
                  <a:solidFill>
                    <a:srgbClr val="DDE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89" name="Group 15">
                    <a:extLst>
                      <a:ext uri="{FF2B5EF4-FFF2-40B4-BE49-F238E27FC236}">
                        <a16:creationId xmlns:a16="http://schemas.microsoft.com/office/drawing/2014/main" id="{9A24B112-80FA-F017-C8B9-8C5901D05A63}"/>
                      </a:ext>
                    </a:extLst>
                  </p:cNvPr>
                  <p:cNvGrpSpPr/>
                  <p:nvPr/>
                </p:nvGrpSpPr>
                <p:grpSpPr>
                  <a:xfrm>
                    <a:off x="7146524" y="1551967"/>
                    <a:ext cx="239645" cy="146305"/>
                    <a:chOff x="7136040" y="1553909"/>
                    <a:chExt cx="239645" cy="146305"/>
                  </a:xfrm>
                </p:grpSpPr>
                <p:grpSp>
                  <p:nvGrpSpPr>
                    <p:cNvPr id="790" name="Group 16">
                      <a:extLst>
                        <a:ext uri="{FF2B5EF4-FFF2-40B4-BE49-F238E27FC236}">
                          <a16:creationId xmlns:a16="http://schemas.microsoft.com/office/drawing/2014/main" id="{945C8292-AF4D-3BF4-740F-17142BD7CB10}"/>
                        </a:ext>
                      </a:extLst>
                    </p:cNvPr>
                    <p:cNvGrpSpPr>
                      <a:grpSpLocks noChangeAspect="1"/>
                    </p:cNvGrpSpPr>
                    <p:nvPr/>
                  </p:nvGrpSpPr>
                  <p:grpSpPr>
                    <a:xfrm>
                      <a:off x="7136040" y="1553910"/>
                      <a:ext cx="110378" cy="146304"/>
                      <a:chOff x="6422572" y="2158068"/>
                      <a:chExt cx="620077" cy="821896"/>
                    </a:xfrm>
                  </p:grpSpPr>
                  <p:grpSp>
                    <p:nvGrpSpPr>
                      <p:cNvPr id="803" name="Group 29">
                        <a:extLst>
                          <a:ext uri="{FF2B5EF4-FFF2-40B4-BE49-F238E27FC236}">
                            <a16:creationId xmlns:a16="http://schemas.microsoft.com/office/drawing/2014/main" id="{F1D3966C-1550-A7FF-C39E-8AA0A3D44CE6}"/>
                          </a:ext>
                        </a:extLst>
                      </p:cNvPr>
                      <p:cNvGrpSpPr/>
                      <p:nvPr/>
                    </p:nvGrpSpPr>
                    <p:grpSpPr>
                      <a:xfrm>
                        <a:off x="6422572" y="2158068"/>
                        <a:ext cx="620077" cy="821896"/>
                        <a:chOff x="6422572" y="2158068"/>
                        <a:chExt cx="620077" cy="821896"/>
                      </a:xfrm>
                    </p:grpSpPr>
                    <p:sp>
                      <p:nvSpPr>
                        <p:cNvPr id="805" name="Rectangle 31">
                          <a:extLst>
                            <a:ext uri="{FF2B5EF4-FFF2-40B4-BE49-F238E27FC236}">
                              <a16:creationId xmlns:a16="http://schemas.microsoft.com/office/drawing/2014/main" id="{E42B0E61-E97C-F46C-DAE6-272650D4E344}"/>
                            </a:ext>
                          </a:extLst>
                        </p:cNvPr>
                        <p:cNvSpPr/>
                        <p:nvPr/>
                      </p:nvSpPr>
                      <p:spPr>
                        <a:xfrm>
                          <a:off x="6422572" y="2158068"/>
                          <a:ext cx="620077" cy="821896"/>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6" name="Oval 32">
                          <a:extLst>
                            <a:ext uri="{FF2B5EF4-FFF2-40B4-BE49-F238E27FC236}">
                              <a16:creationId xmlns:a16="http://schemas.microsoft.com/office/drawing/2014/main" id="{1EBAD48C-2A2C-8BDC-5D56-895666DE431E}"/>
                            </a:ext>
                          </a:extLst>
                        </p:cNvPr>
                        <p:cNvSpPr/>
                        <p:nvPr/>
                      </p:nvSpPr>
                      <p:spPr>
                        <a:xfrm>
                          <a:off x="6491306" y="2216566"/>
                          <a:ext cx="482609" cy="4826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04" name="Oval 30">
                        <a:extLst>
                          <a:ext uri="{FF2B5EF4-FFF2-40B4-BE49-F238E27FC236}">
                            <a16:creationId xmlns:a16="http://schemas.microsoft.com/office/drawing/2014/main" id="{F391B9D0-A3DD-2253-F054-C7F4A65E48AC}"/>
                          </a:ext>
                        </a:extLst>
                      </p:cNvPr>
                      <p:cNvSpPr>
                        <a:spLocks noChangeAspect="1"/>
                      </p:cNvSpPr>
                      <p:nvPr/>
                    </p:nvSpPr>
                    <p:spPr>
                      <a:xfrm>
                        <a:off x="6694283" y="2419543"/>
                        <a:ext cx="76655" cy="76655"/>
                      </a:xfrm>
                      <a:prstGeom prst="ellipse">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1" name="Group 17">
                      <a:extLst>
                        <a:ext uri="{FF2B5EF4-FFF2-40B4-BE49-F238E27FC236}">
                          <a16:creationId xmlns:a16="http://schemas.microsoft.com/office/drawing/2014/main" id="{69510C0D-B070-F488-C213-BBBD68794E18}"/>
                        </a:ext>
                      </a:extLst>
                    </p:cNvPr>
                    <p:cNvGrpSpPr>
                      <a:grpSpLocks noChangeAspect="1"/>
                    </p:cNvGrpSpPr>
                    <p:nvPr/>
                  </p:nvGrpSpPr>
                  <p:grpSpPr>
                    <a:xfrm>
                      <a:off x="7265307" y="1553909"/>
                      <a:ext cx="110378" cy="146304"/>
                      <a:chOff x="7098393" y="2158068"/>
                      <a:chExt cx="620077" cy="821896"/>
                    </a:xfrm>
                  </p:grpSpPr>
                  <p:sp>
                    <p:nvSpPr>
                      <p:cNvPr id="792" name="Rectangle 18">
                        <a:extLst>
                          <a:ext uri="{FF2B5EF4-FFF2-40B4-BE49-F238E27FC236}">
                            <a16:creationId xmlns:a16="http://schemas.microsoft.com/office/drawing/2014/main" id="{85C554EB-DD60-1DA4-16F2-D71D0983C687}"/>
                          </a:ext>
                        </a:extLst>
                      </p:cNvPr>
                      <p:cNvSpPr/>
                      <p:nvPr/>
                    </p:nvSpPr>
                    <p:spPr>
                      <a:xfrm>
                        <a:off x="7098393" y="2158068"/>
                        <a:ext cx="620077" cy="821896"/>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93" name="Group 19">
                        <a:extLst>
                          <a:ext uri="{FF2B5EF4-FFF2-40B4-BE49-F238E27FC236}">
                            <a16:creationId xmlns:a16="http://schemas.microsoft.com/office/drawing/2014/main" id="{DF231946-B0DC-C946-F17C-22EC5066631E}"/>
                          </a:ext>
                        </a:extLst>
                      </p:cNvPr>
                      <p:cNvGrpSpPr/>
                      <p:nvPr/>
                    </p:nvGrpSpPr>
                    <p:grpSpPr>
                      <a:xfrm>
                        <a:off x="7145360" y="2303656"/>
                        <a:ext cx="526142" cy="308428"/>
                        <a:chOff x="6858000" y="1224643"/>
                        <a:chExt cx="526142" cy="308428"/>
                      </a:xfrm>
                      <a:solidFill>
                        <a:srgbClr val="828A94"/>
                      </a:solidFill>
                    </p:grpSpPr>
                    <p:sp>
                      <p:nvSpPr>
                        <p:cNvPr id="794" name="Rectangle 20">
                          <a:extLst>
                            <a:ext uri="{FF2B5EF4-FFF2-40B4-BE49-F238E27FC236}">
                              <a16:creationId xmlns:a16="http://schemas.microsoft.com/office/drawing/2014/main" id="{AEC39804-C1A8-DB3B-ACF1-F46EE02A4B02}"/>
                            </a:ext>
                          </a:extLst>
                        </p:cNvPr>
                        <p:cNvSpPr/>
                        <p:nvPr/>
                      </p:nvSpPr>
                      <p:spPr>
                        <a:xfrm>
                          <a:off x="6966856" y="1224643"/>
                          <a:ext cx="308429" cy="3084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95" name="Group 21">
                          <a:extLst>
                            <a:ext uri="{FF2B5EF4-FFF2-40B4-BE49-F238E27FC236}">
                              <a16:creationId xmlns:a16="http://schemas.microsoft.com/office/drawing/2014/main" id="{CA6B2D4F-2E94-54D0-459E-0E51EBB5B717}"/>
                            </a:ext>
                          </a:extLst>
                        </p:cNvPr>
                        <p:cNvGrpSpPr/>
                        <p:nvPr/>
                      </p:nvGrpSpPr>
                      <p:grpSpPr>
                        <a:xfrm>
                          <a:off x="7307036" y="1272087"/>
                          <a:ext cx="77106" cy="213541"/>
                          <a:chOff x="7307036" y="1279070"/>
                          <a:chExt cx="77106" cy="213541"/>
                        </a:xfrm>
                        <a:grpFill/>
                      </p:grpSpPr>
                      <p:sp>
                        <p:nvSpPr>
                          <p:cNvPr id="800" name="Rectangle 26">
                            <a:extLst>
                              <a:ext uri="{FF2B5EF4-FFF2-40B4-BE49-F238E27FC236}">
                                <a16:creationId xmlns:a16="http://schemas.microsoft.com/office/drawing/2014/main" id="{592B77AE-6779-E6D2-5103-4F054E14EBE6}"/>
                              </a:ext>
                            </a:extLst>
                          </p:cNvPr>
                          <p:cNvSpPr/>
                          <p:nvPr/>
                        </p:nvSpPr>
                        <p:spPr>
                          <a:xfrm>
                            <a:off x="7307036" y="1446892"/>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1" name="Rectangle 27">
                            <a:extLst>
                              <a:ext uri="{FF2B5EF4-FFF2-40B4-BE49-F238E27FC236}">
                                <a16:creationId xmlns:a16="http://schemas.microsoft.com/office/drawing/2014/main" id="{28D035EE-EB3A-F935-21B8-59022FDD8C0D}"/>
                              </a:ext>
                            </a:extLst>
                          </p:cNvPr>
                          <p:cNvSpPr/>
                          <p:nvPr/>
                        </p:nvSpPr>
                        <p:spPr>
                          <a:xfrm>
                            <a:off x="7307036" y="1362981"/>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2" name="Rectangle 28">
                            <a:extLst>
                              <a:ext uri="{FF2B5EF4-FFF2-40B4-BE49-F238E27FC236}">
                                <a16:creationId xmlns:a16="http://schemas.microsoft.com/office/drawing/2014/main" id="{92D72A1D-DF53-ABB1-FD3A-45287DC16835}"/>
                              </a:ext>
                            </a:extLst>
                          </p:cNvPr>
                          <p:cNvSpPr/>
                          <p:nvPr/>
                        </p:nvSpPr>
                        <p:spPr>
                          <a:xfrm>
                            <a:off x="7307036" y="1279070"/>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6" name="Group 22">
                          <a:extLst>
                            <a:ext uri="{FF2B5EF4-FFF2-40B4-BE49-F238E27FC236}">
                              <a16:creationId xmlns:a16="http://schemas.microsoft.com/office/drawing/2014/main" id="{512CA445-EF2C-0152-F6EE-0EFEC753BAE0}"/>
                            </a:ext>
                          </a:extLst>
                        </p:cNvPr>
                        <p:cNvGrpSpPr/>
                        <p:nvPr/>
                      </p:nvGrpSpPr>
                      <p:grpSpPr>
                        <a:xfrm>
                          <a:off x="6858000" y="1272087"/>
                          <a:ext cx="77106" cy="213541"/>
                          <a:chOff x="6858000" y="1279070"/>
                          <a:chExt cx="77106" cy="213541"/>
                        </a:xfrm>
                        <a:grpFill/>
                      </p:grpSpPr>
                      <p:sp>
                        <p:nvSpPr>
                          <p:cNvPr id="797" name="Rectangle 23">
                            <a:extLst>
                              <a:ext uri="{FF2B5EF4-FFF2-40B4-BE49-F238E27FC236}">
                                <a16:creationId xmlns:a16="http://schemas.microsoft.com/office/drawing/2014/main" id="{6074C436-92E6-6E08-CF6A-9A225EFB1D34}"/>
                              </a:ext>
                            </a:extLst>
                          </p:cNvPr>
                          <p:cNvSpPr/>
                          <p:nvPr/>
                        </p:nvSpPr>
                        <p:spPr>
                          <a:xfrm>
                            <a:off x="6858000" y="1446892"/>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8" name="Rectangle 24">
                            <a:extLst>
                              <a:ext uri="{FF2B5EF4-FFF2-40B4-BE49-F238E27FC236}">
                                <a16:creationId xmlns:a16="http://schemas.microsoft.com/office/drawing/2014/main" id="{CA5A89B9-B464-3D4B-CB8B-E43645F5E904}"/>
                              </a:ext>
                            </a:extLst>
                          </p:cNvPr>
                          <p:cNvSpPr/>
                          <p:nvPr/>
                        </p:nvSpPr>
                        <p:spPr>
                          <a:xfrm>
                            <a:off x="6858000" y="1362981"/>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9" name="Rectangle 25">
                            <a:extLst>
                              <a:ext uri="{FF2B5EF4-FFF2-40B4-BE49-F238E27FC236}">
                                <a16:creationId xmlns:a16="http://schemas.microsoft.com/office/drawing/2014/main" id="{21BE0746-F783-D9B5-9318-C84564CC36E0}"/>
                              </a:ext>
                            </a:extLst>
                          </p:cNvPr>
                          <p:cNvSpPr/>
                          <p:nvPr/>
                        </p:nvSpPr>
                        <p:spPr>
                          <a:xfrm>
                            <a:off x="6858000" y="1279070"/>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grpSp>
            <p:grpSp>
              <p:nvGrpSpPr>
                <p:cNvPr id="785" name="Group 897">
                  <a:extLst>
                    <a:ext uri="{FF2B5EF4-FFF2-40B4-BE49-F238E27FC236}">
                      <a16:creationId xmlns:a16="http://schemas.microsoft.com/office/drawing/2014/main" id="{E13EAF47-EE74-8BDD-175F-4986F760490F}"/>
                    </a:ext>
                  </a:extLst>
                </p:cNvPr>
                <p:cNvGrpSpPr/>
                <p:nvPr/>
              </p:nvGrpSpPr>
              <p:grpSpPr>
                <a:xfrm>
                  <a:off x="5258345" y="1449226"/>
                  <a:ext cx="600062" cy="222207"/>
                  <a:chOff x="1664505" y="1442272"/>
                  <a:chExt cx="601679" cy="222806"/>
                </a:xfrm>
              </p:grpSpPr>
              <p:sp>
                <p:nvSpPr>
                  <p:cNvPr id="786" name="Round Single Corner Rectangle 722">
                    <a:extLst>
                      <a:ext uri="{FF2B5EF4-FFF2-40B4-BE49-F238E27FC236}">
                        <a16:creationId xmlns:a16="http://schemas.microsoft.com/office/drawing/2014/main" id="{5C12F1CF-0FC4-7E5D-FF2E-DD1CA27E355C}"/>
                      </a:ext>
                    </a:extLst>
                  </p:cNvPr>
                  <p:cNvSpPr/>
                  <p:nvPr/>
                </p:nvSpPr>
                <p:spPr>
                  <a:xfrm>
                    <a:off x="1664505" y="1456217"/>
                    <a:ext cx="601679" cy="194917"/>
                  </a:xfrm>
                  <a:prstGeom prst="round1Rect">
                    <a:avLst>
                      <a:gd name="adj" fmla="val 18757"/>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87" name="Picture 899" descr="Logo&#10;&#10;Description automatically generated">
                    <a:extLst>
                      <a:ext uri="{FF2B5EF4-FFF2-40B4-BE49-F238E27FC236}">
                        <a16:creationId xmlns:a16="http://schemas.microsoft.com/office/drawing/2014/main" id="{43D6E7A7-8241-F05E-0882-36E9DD7F1342}"/>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723163" y="1442272"/>
                    <a:ext cx="484363" cy="222806"/>
                  </a:xfrm>
                  <a:prstGeom prst="rect">
                    <a:avLst/>
                  </a:prstGeom>
                </p:spPr>
              </p:pic>
            </p:grpSp>
          </p:grpSp>
        </p:grpSp>
        <p:grpSp>
          <p:nvGrpSpPr>
            <p:cNvPr id="694" name="Group 834">
              <a:extLst>
                <a:ext uri="{FF2B5EF4-FFF2-40B4-BE49-F238E27FC236}">
                  <a16:creationId xmlns:a16="http://schemas.microsoft.com/office/drawing/2014/main" id="{A603C420-DC4B-E3DF-C184-2F3A19975BE8}"/>
                </a:ext>
              </a:extLst>
            </p:cNvPr>
            <p:cNvGrpSpPr/>
            <p:nvPr/>
          </p:nvGrpSpPr>
          <p:grpSpPr>
            <a:xfrm>
              <a:off x="4684864" y="3640494"/>
              <a:ext cx="1073918" cy="188765"/>
              <a:chOff x="4821066" y="1433319"/>
              <a:chExt cx="1426028" cy="250656"/>
            </a:xfrm>
          </p:grpSpPr>
          <p:grpSp>
            <p:nvGrpSpPr>
              <p:cNvPr id="347" name="Group 5">
                <a:extLst>
                  <a:ext uri="{FF2B5EF4-FFF2-40B4-BE49-F238E27FC236}">
                    <a16:creationId xmlns:a16="http://schemas.microsoft.com/office/drawing/2014/main" id="{6A7AD4B8-00A6-7024-F5AE-B92D3091F3C0}"/>
                  </a:ext>
                </a:extLst>
              </p:cNvPr>
              <p:cNvGrpSpPr/>
              <p:nvPr/>
            </p:nvGrpSpPr>
            <p:grpSpPr>
              <a:xfrm>
                <a:off x="4821066" y="1433319"/>
                <a:ext cx="1426028" cy="250656"/>
                <a:chOff x="6235468" y="1519852"/>
                <a:chExt cx="1197765" cy="210534"/>
              </a:xfrm>
            </p:grpSpPr>
            <p:sp>
              <p:nvSpPr>
                <p:cNvPr id="778" name="Rectangle 145">
                  <a:extLst>
                    <a:ext uri="{FF2B5EF4-FFF2-40B4-BE49-F238E27FC236}">
                      <a16:creationId xmlns:a16="http://schemas.microsoft.com/office/drawing/2014/main" id="{D8B7BADC-2189-9680-AC1B-9CA4284059C7}"/>
                    </a:ext>
                  </a:extLst>
                </p:cNvPr>
                <p:cNvSpPr/>
                <p:nvPr/>
              </p:nvSpPr>
              <p:spPr>
                <a:xfrm>
                  <a:off x="6235468" y="1519852"/>
                  <a:ext cx="1197765" cy="210534"/>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9" name="Group 36">
                  <a:extLst>
                    <a:ext uri="{FF2B5EF4-FFF2-40B4-BE49-F238E27FC236}">
                      <a16:creationId xmlns:a16="http://schemas.microsoft.com/office/drawing/2014/main" id="{F77087BA-732C-FC82-F7FA-35C3836788B6}"/>
                    </a:ext>
                  </a:extLst>
                </p:cNvPr>
                <p:cNvGrpSpPr/>
                <p:nvPr/>
              </p:nvGrpSpPr>
              <p:grpSpPr>
                <a:xfrm>
                  <a:off x="6269567" y="1547397"/>
                  <a:ext cx="27432" cy="73998"/>
                  <a:chOff x="6269567" y="1189566"/>
                  <a:chExt cx="27432" cy="73998"/>
                </a:xfrm>
              </p:grpSpPr>
              <p:sp>
                <p:nvSpPr>
                  <p:cNvPr id="780" name="Oval 37">
                    <a:extLst>
                      <a:ext uri="{FF2B5EF4-FFF2-40B4-BE49-F238E27FC236}">
                        <a16:creationId xmlns:a16="http://schemas.microsoft.com/office/drawing/2014/main" id="{D16D4824-4D47-C7C9-9F9C-708E88E30A32}"/>
                      </a:ext>
                    </a:extLst>
                  </p:cNvPr>
                  <p:cNvSpPr/>
                  <p:nvPr/>
                </p:nvSpPr>
                <p:spPr>
                  <a:xfrm>
                    <a:off x="6269567" y="1189566"/>
                    <a:ext cx="27432" cy="27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1" name="Oval 38">
                    <a:extLst>
                      <a:ext uri="{FF2B5EF4-FFF2-40B4-BE49-F238E27FC236}">
                        <a16:creationId xmlns:a16="http://schemas.microsoft.com/office/drawing/2014/main" id="{434B80A2-A40B-B3CC-07CD-89594B3FFDC3}"/>
                      </a:ext>
                    </a:extLst>
                  </p:cNvPr>
                  <p:cNvSpPr/>
                  <p:nvPr/>
                </p:nvSpPr>
                <p:spPr>
                  <a:xfrm>
                    <a:off x="6269567" y="1236132"/>
                    <a:ext cx="27432" cy="27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48" name="Group 866">
                <a:extLst>
                  <a:ext uri="{FF2B5EF4-FFF2-40B4-BE49-F238E27FC236}">
                    <a16:creationId xmlns:a16="http://schemas.microsoft.com/office/drawing/2014/main" id="{F1BFD6FC-A9F7-2362-9AEF-C3FAEF08589F}"/>
                  </a:ext>
                </a:extLst>
              </p:cNvPr>
              <p:cNvGrpSpPr/>
              <p:nvPr/>
            </p:nvGrpSpPr>
            <p:grpSpPr>
              <a:xfrm>
                <a:off x="5258345" y="1449226"/>
                <a:ext cx="956372" cy="222207"/>
                <a:chOff x="5258345" y="1449226"/>
                <a:chExt cx="956372" cy="222207"/>
              </a:xfrm>
            </p:grpSpPr>
            <p:grpSp>
              <p:nvGrpSpPr>
                <p:cNvPr id="349" name="Group 7">
                  <a:extLst>
                    <a:ext uri="{FF2B5EF4-FFF2-40B4-BE49-F238E27FC236}">
                      <a16:creationId xmlns:a16="http://schemas.microsoft.com/office/drawing/2014/main" id="{B166C766-5818-337D-2ADC-EF70C864F9D1}"/>
                    </a:ext>
                  </a:extLst>
                </p:cNvPr>
                <p:cNvGrpSpPr/>
                <p:nvPr/>
              </p:nvGrpSpPr>
              <p:grpSpPr>
                <a:xfrm>
                  <a:off x="5882071" y="1461074"/>
                  <a:ext cx="332646" cy="195148"/>
                  <a:chOff x="7126646" y="1543164"/>
                  <a:chExt cx="279400" cy="163911"/>
                </a:xfrm>
              </p:grpSpPr>
              <p:sp>
                <p:nvSpPr>
                  <p:cNvPr id="353" name="Rectángulo 204">
                    <a:extLst>
                      <a:ext uri="{FF2B5EF4-FFF2-40B4-BE49-F238E27FC236}">
                        <a16:creationId xmlns:a16="http://schemas.microsoft.com/office/drawing/2014/main" id="{7115FFF0-91DE-8418-0DA5-BF4D54C0211E}"/>
                      </a:ext>
                    </a:extLst>
                  </p:cNvPr>
                  <p:cNvSpPr/>
                  <p:nvPr/>
                </p:nvSpPr>
                <p:spPr>
                  <a:xfrm>
                    <a:off x="7126646" y="1543164"/>
                    <a:ext cx="279400" cy="163911"/>
                  </a:xfrm>
                  <a:prstGeom prst="rect">
                    <a:avLst/>
                  </a:prstGeom>
                  <a:solidFill>
                    <a:srgbClr val="DDE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56" name="Group 15">
                    <a:extLst>
                      <a:ext uri="{FF2B5EF4-FFF2-40B4-BE49-F238E27FC236}">
                        <a16:creationId xmlns:a16="http://schemas.microsoft.com/office/drawing/2014/main" id="{9F5B5A23-85FC-C43A-FDE8-56300DE3897B}"/>
                      </a:ext>
                    </a:extLst>
                  </p:cNvPr>
                  <p:cNvGrpSpPr/>
                  <p:nvPr/>
                </p:nvGrpSpPr>
                <p:grpSpPr>
                  <a:xfrm>
                    <a:off x="7146524" y="1551967"/>
                    <a:ext cx="239645" cy="146305"/>
                    <a:chOff x="7136040" y="1553909"/>
                    <a:chExt cx="239645" cy="146305"/>
                  </a:xfrm>
                </p:grpSpPr>
                <p:grpSp>
                  <p:nvGrpSpPr>
                    <p:cNvPr id="357" name="Group 16">
                      <a:extLst>
                        <a:ext uri="{FF2B5EF4-FFF2-40B4-BE49-F238E27FC236}">
                          <a16:creationId xmlns:a16="http://schemas.microsoft.com/office/drawing/2014/main" id="{41AC1A74-37AA-DF68-14CC-09EE75E278AF}"/>
                        </a:ext>
                      </a:extLst>
                    </p:cNvPr>
                    <p:cNvGrpSpPr>
                      <a:grpSpLocks noChangeAspect="1"/>
                    </p:cNvGrpSpPr>
                    <p:nvPr/>
                  </p:nvGrpSpPr>
                  <p:grpSpPr>
                    <a:xfrm>
                      <a:off x="7136040" y="1553910"/>
                      <a:ext cx="110378" cy="146304"/>
                      <a:chOff x="6422572" y="2158068"/>
                      <a:chExt cx="620077" cy="821896"/>
                    </a:xfrm>
                  </p:grpSpPr>
                  <p:grpSp>
                    <p:nvGrpSpPr>
                      <p:cNvPr id="773" name="Group 29">
                        <a:extLst>
                          <a:ext uri="{FF2B5EF4-FFF2-40B4-BE49-F238E27FC236}">
                            <a16:creationId xmlns:a16="http://schemas.microsoft.com/office/drawing/2014/main" id="{7FF78DC5-A705-CC87-412A-C56CB4AC0DA7}"/>
                          </a:ext>
                        </a:extLst>
                      </p:cNvPr>
                      <p:cNvGrpSpPr/>
                      <p:nvPr/>
                    </p:nvGrpSpPr>
                    <p:grpSpPr>
                      <a:xfrm>
                        <a:off x="6422572" y="2158068"/>
                        <a:ext cx="620077" cy="821896"/>
                        <a:chOff x="6422572" y="2158068"/>
                        <a:chExt cx="620077" cy="821896"/>
                      </a:xfrm>
                    </p:grpSpPr>
                    <p:sp>
                      <p:nvSpPr>
                        <p:cNvPr id="776" name="Rectangle 31">
                          <a:extLst>
                            <a:ext uri="{FF2B5EF4-FFF2-40B4-BE49-F238E27FC236}">
                              <a16:creationId xmlns:a16="http://schemas.microsoft.com/office/drawing/2014/main" id="{8B7F56C0-1CDC-63FD-1B68-1EDA0FF5CD19}"/>
                            </a:ext>
                          </a:extLst>
                        </p:cNvPr>
                        <p:cNvSpPr/>
                        <p:nvPr/>
                      </p:nvSpPr>
                      <p:spPr>
                        <a:xfrm>
                          <a:off x="6422572" y="2158068"/>
                          <a:ext cx="620077" cy="821896"/>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7" name="Oval 32">
                          <a:extLst>
                            <a:ext uri="{FF2B5EF4-FFF2-40B4-BE49-F238E27FC236}">
                              <a16:creationId xmlns:a16="http://schemas.microsoft.com/office/drawing/2014/main" id="{494D0257-035C-2F68-1EAF-AB194D864A2C}"/>
                            </a:ext>
                          </a:extLst>
                        </p:cNvPr>
                        <p:cNvSpPr/>
                        <p:nvPr/>
                      </p:nvSpPr>
                      <p:spPr>
                        <a:xfrm>
                          <a:off x="6491306" y="2216566"/>
                          <a:ext cx="482609" cy="4826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5" name="Oval 30">
                        <a:extLst>
                          <a:ext uri="{FF2B5EF4-FFF2-40B4-BE49-F238E27FC236}">
                            <a16:creationId xmlns:a16="http://schemas.microsoft.com/office/drawing/2014/main" id="{DD36F300-3150-099C-CB2A-6F806C5B2711}"/>
                          </a:ext>
                        </a:extLst>
                      </p:cNvPr>
                      <p:cNvSpPr>
                        <a:spLocks noChangeAspect="1"/>
                      </p:cNvSpPr>
                      <p:nvPr/>
                    </p:nvSpPr>
                    <p:spPr>
                      <a:xfrm>
                        <a:off x="6694283" y="2419543"/>
                        <a:ext cx="76655" cy="76655"/>
                      </a:xfrm>
                      <a:prstGeom prst="ellipse">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2" name="Group 17">
                      <a:extLst>
                        <a:ext uri="{FF2B5EF4-FFF2-40B4-BE49-F238E27FC236}">
                          <a16:creationId xmlns:a16="http://schemas.microsoft.com/office/drawing/2014/main" id="{37A9172A-6634-66DF-35A1-4E8F994CAEB7}"/>
                        </a:ext>
                      </a:extLst>
                    </p:cNvPr>
                    <p:cNvGrpSpPr>
                      <a:grpSpLocks noChangeAspect="1"/>
                    </p:cNvGrpSpPr>
                    <p:nvPr/>
                  </p:nvGrpSpPr>
                  <p:grpSpPr>
                    <a:xfrm>
                      <a:off x="7265307" y="1553909"/>
                      <a:ext cx="110378" cy="146304"/>
                      <a:chOff x="7098393" y="2158068"/>
                      <a:chExt cx="620077" cy="821896"/>
                    </a:xfrm>
                  </p:grpSpPr>
                  <p:sp>
                    <p:nvSpPr>
                      <p:cNvPr id="363" name="Rectangle 18">
                        <a:extLst>
                          <a:ext uri="{FF2B5EF4-FFF2-40B4-BE49-F238E27FC236}">
                            <a16:creationId xmlns:a16="http://schemas.microsoft.com/office/drawing/2014/main" id="{91CB4962-8586-5260-734F-26A0042DD2D8}"/>
                          </a:ext>
                        </a:extLst>
                      </p:cNvPr>
                      <p:cNvSpPr/>
                      <p:nvPr/>
                    </p:nvSpPr>
                    <p:spPr>
                      <a:xfrm>
                        <a:off x="7098393" y="2158068"/>
                        <a:ext cx="620077" cy="821896"/>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4" name="Group 19">
                        <a:extLst>
                          <a:ext uri="{FF2B5EF4-FFF2-40B4-BE49-F238E27FC236}">
                            <a16:creationId xmlns:a16="http://schemas.microsoft.com/office/drawing/2014/main" id="{7EBEEED6-58F5-E36C-A731-3AF575D76F27}"/>
                          </a:ext>
                        </a:extLst>
                      </p:cNvPr>
                      <p:cNvGrpSpPr/>
                      <p:nvPr/>
                    </p:nvGrpSpPr>
                    <p:grpSpPr>
                      <a:xfrm>
                        <a:off x="7145360" y="2303656"/>
                        <a:ext cx="526142" cy="308428"/>
                        <a:chOff x="6858000" y="1224643"/>
                        <a:chExt cx="526142" cy="308428"/>
                      </a:xfrm>
                      <a:solidFill>
                        <a:srgbClr val="828A94"/>
                      </a:solidFill>
                    </p:grpSpPr>
                    <p:sp>
                      <p:nvSpPr>
                        <p:cNvPr id="365" name="Rectangle 20">
                          <a:extLst>
                            <a:ext uri="{FF2B5EF4-FFF2-40B4-BE49-F238E27FC236}">
                              <a16:creationId xmlns:a16="http://schemas.microsoft.com/office/drawing/2014/main" id="{E9970376-5B33-ACB3-A311-E0A1CF8429BD}"/>
                            </a:ext>
                          </a:extLst>
                        </p:cNvPr>
                        <p:cNvSpPr/>
                        <p:nvPr/>
                      </p:nvSpPr>
                      <p:spPr>
                        <a:xfrm>
                          <a:off x="6966856" y="1224643"/>
                          <a:ext cx="308429" cy="3084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6" name="Group 21">
                          <a:extLst>
                            <a:ext uri="{FF2B5EF4-FFF2-40B4-BE49-F238E27FC236}">
                              <a16:creationId xmlns:a16="http://schemas.microsoft.com/office/drawing/2014/main" id="{05B3E346-5DDD-5B18-0584-37B2251376FF}"/>
                            </a:ext>
                          </a:extLst>
                        </p:cNvPr>
                        <p:cNvGrpSpPr/>
                        <p:nvPr/>
                      </p:nvGrpSpPr>
                      <p:grpSpPr>
                        <a:xfrm>
                          <a:off x="7307036" y="1272087"/>
                          <a:ext cx="77106" cy="213541"/>
                          <a:chOff x="7307036" y="1279070"/>
                          <a:chExt cx="77106" cy="213541"/>
                        </a:xfrm>
                        <a:grpFill/>
                      </p:grpSpPr>
                      <p:sp>
                        <p:nvSpPr>
                          <p:cNvPr id="770" name="Rectangle 26">
                            <a:extLst>
                              <a:ext uri="{FF2B5EF4-FFF2-40B4-BE49-F238E27FC236}">
                                <a16:creationId xmlns:a16="http://schemas.microsoft.com/office/drawing/2014/main" id="{706EDF67-20CC-A9B6-9220-1662F262BFCB}"/>
                              </a:ext>
                            </a:extLst>
                          </p:cNvPr>
                          <p:cNvSpPr/>
                          <p:nvPr/>
                        </p:nvSpPr>
                        <p:spPr>
                          <a:xfrm>
                            <a:off x="7307036" y="1446892"/>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1" name="Rectangle 27">
                            <a:extLst>
                              <a:ext uri="{FF2B5EF4-FFF2-40B4-BE49-F238E27FC236}">
                                <a16:creationId xmlns:a16="http://schemas.microsoft.com/office/drawing/2014/main" id="{A0684718-3B3D-8EFD-4754-7AE6CC30BA2A}"/>
                              </a:ext>
                            </a:extLst>
                          </p:cNvPr>
                          <p:cNvSpPr/>
                          <p:nvPr/>
                        </p:nvSpPr>
                        <p:spPr>
                          <a:xfrm>
                            <a:off x="7307036" y="1362981"/>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2" name="Rectangle 28">
                            <a:extLst>
                              <a:ext uri="{FF2B5EF4-FFF2-40B4-BE49-F238E27FC236}">
                                <a16:creationId xmlns:a16="http://schemas.microsoft.com/office/drawing/2014/main" id="{BD4137CE-847A-A840-3E26-49371FCD5D91}"/>
                              </a:ext>
                            </a:extLst>
                          </p:cNvPr>
                          <p:cNvSpPr/>
                          <p:nvPr/>
                        </p:nvSpPr>
                        <p:spPr>
                          <a:xfrm>
                            <a:off x="7307036" y="1279070"/>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7" name="Group 22">
                          <a:extLst>
                            <a:ext uri="{FF2B5EF4-FFF2-40B4-BE49-F238E27FC236}">
                              <a16:creationId xmlns:a16="http://schemas.microsoft.com/office/drawing/2014/main" id="{D40A9346-A20F-76C9-F84B-24F5E97B6085}"/>
                            </a:ext>
                          </a:extLst>
                        </p:cNvPr>
                        <p:cNvGrpSpPr/>
                        <p:nvPr/>
                      </p:nvGrpSpPr>
                      <p:grpSpPr>
                        <a:xfrm>
                          <a:off x="6858000" y="1272087"/>
                          <a:ext cx="77106" cy="213541"/>
                          <a:chOff x="6858000" y="1279070"/>
                          <a:chExt cx="77106" cy="213541"/>
                        </a:xfrm>
                        <a:grpFill/>
                      </p:grpSpPr>
                      <p:sp>
                        <p:nvSpPr>
                          <p:cNvPr id="368" name="Rectangle 23">
                            <a:extLst>
                              <a:ext uri="{FF2B5EF4-FFF2-40B4-BE49-F238E27FC236}">
                                <a16:creationId xmlns:a16="http://schemas.microsoft.com/office/drawing/2014/main" id="{4DF61933-194B-985B-9A97-C0268000F8E1}"/>
                              </a:ext>
                            </a:extLst>
                          </p:cNvPr>
                          <p:cNvSpPr/>
                          <p:nvPr/>
                        </p:nvSpPr>
                        <p:spPr>
                          <a:xfrm>
                            <a:off x="6858000" y="1446892"/>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8" name="Rectangle 24">
                            <a:extLst>
                              <a:ext uri="{FF2B5EF4-FFF2-40B4-BE49-F238E27FC236}">
                                <a16:creationId xmlns:a16="http://schemas.microsoft.com/office/drawing/2014/main" id="{B90AAC00-912E-E4AE-9037-B002B15F8B85}"/>
                              </a:ext>
                            </a:extLst>
                          </p:cNvPr>
                          <p:cNvSpPr/>
                          <p:nvPr/>
                        </p:nvSpPr>
                        <p:spPr>
                          <a:xfrm>
                            <a:off x="6858000" y="1362981"/>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9" name="Rectangle 25">
                            <a:extLst>
                              <a:ext uri="{FF2B5EF4-FFF2-40B4-BE49-F238E27FC236}">
                                <a16:creationId xmlns:a16="http://schemas.microsoft.com/office/drawing/2014/main" id="{999AA817-E485-3530-138E-F5D6D8D20F46}"/>
                              </a:ext>
                            </a:extLst>
                          </p:cNvPr>
                          <p:cNvSpPr/>
                          <p:nvPr/>
                        </p:nvSpPr>
                        <p:spPr>
                          <a:xfrm>
                            <a:off x="6858000" y="1279070"/>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grpSp>
            <p:grpSp>
              <p:nvGrpSpPr>
                <p:cNvPr id="350" name="Group 868">
                  <a:extLst>
                    <a:ext uri="{FF2B5EF4-FFF2-40B4-BE49-F238E27FC236}">
                      <a16:creationId xmlns:a16="http://schemas.microsoft.com/office/drawing/2014/main" id="{AD4DC54C-05E9-5B32-C01B-F7A4A38A82E0}"/>
                    </a:ext>
                  </a:extLst>
                </p:cNvPr>
                <p:cNvGrpSpPr/>
                <p:nvPr/>
              </p:nvGrpSpPr>
              <p:grpSpPr>
                <a:xfrm>
                  <a:off x="5258345" y="1449226"/>
                  <a:ext cx="600062" cy="222207"/>
                  <a:chOff x="1664505" y="1442272"/>
                  <a:chExt cx="601679" cy="222806"/>
                </a:xfrm>
              </p:grpSpPr>
              <p:sp>
                <p:nvSpPr>
                  <p:cNvPr id="351" name="Round Single Corner Rectangle 693">
                    <a:extLst>
                      <a:ext uri="{FF2B5EF4-FFF2-40B4-BE49-F238E27FC236}">
                        <a16:creationId xmlns:a16="http://schemas.microsoft.com/office/drawing/2014/main" id="{E572CC7F-125E-D49C-7F0F-A1C7AE7AECA8}"/>
                      </a:ext>
                    </a:extLst>
                  </p:cNvPr>
                  <p:cNvSpPr/>
                  <p:nvPr/>
                </p:nvSpPr>
                <p:spPr>
                  <a:xfrm>
                    <a:off x="1664505" y="1456217"/>
                    <a:ext cx="601679" cy="194917"/>
                  </a:xfrm>
                  <a:prstGeom prst="round1Rect">
                    <a:avLst>
                      <a:gd name="adj" fmla="val 18757"/>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2" name="Picture 870" descr="Logo&#10;&#10;Description automatically generated">
                    <a:extLst>
                      <a:ext uri="{FF2B5EF4-FFF2-40B4-BE49-F238E27FC236}">
                        <a16:creationId xmlns:a16="http://schemas.microsoft.com/office/drawing/2014/main" id="{AA1D57CC-7CB8-5629-BC51-D4CB9C29D32D}"/>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723163" y="1442272"/>
                    <a:ext cx="484363" cy="222806"/>
                  </a:xfrm>
                  <a:prstGeom prst="rect">
                    <a:avLst/>
                  </a:prstGeom>
                </p:spPr>
              </p:pic>
            </p:grpSp>
          </p:grpSp>
        </p:grpSp>
        <p:grpSp>
          <p:nvGrpSpPr>
            <p:cNvPr id="696" name="Group 835">
              <a:extLst>
                <a:ext uri="{FF2B5EF4-FFF2-40B4-BE49-F238E27FC236}">
                  <a16:creationId xmlns:a16="http://schemas.microsoft.com/office/drawing/2014/main" id="{B146046D-B82F-2338-E68F-8B2BF289DBA1}"/>
                </a:ext>
              </a:extLst>
            </p:cNvPr>
            <p:cNvGrpSpPr/>
            <p:nvPr/>
          </p:nvGrpSpPr>
          <p:grpSpPr>
            <a:xfrm>
              <a:off x="4684864" y="3861157"/>
              <a:ext cx="1073918" cy="188765"/>
              <a:chOff x="4821066" y="1433319"/>
              <a:chExt cx="1426028" cy="250656"/>
            </a:xfrm>
          </p:grpSpPr>
          <p:grpSp>
            <p:nvGrpSpPr>
              <p:cNvPr id="760" name="Group 5">
                <a:extLst>
                  <a:ext uri="{FF2B5EF4-FFF2-40B4-BE49-F238E27FC236}">
                    <a16:creationId xmlns:a16="http://schemas.microsoft.com/office/drawing/2014/main" id="{483AAA03-8677-45F9-1D93-44CEDE41A0FF}"/>
                  </a:ext>
                </a:extLst>
              </p:cNvPr>
              <p:cNvGrpSpPr/>
              <p:nvPr/>
            </p:nvGrpSpPr>
            <p:grpSpPr>
              <a:xfrm>
                <a:off x="4821066" y="1433319"/>
                <a:ext cx="1426028" cy="250656"/>
                <a:chOff x="6235468" y="1519852"/>
                <a:chExt cx="1197765" cy="210534"/>
              </a:xfrm>
            </p:grpSpPr>
            <p:sp>
              <p:nvSpPr>
                <p:cNvPr id="343" name="Rectangle 145">
                  <a:extLst>
                    <a:ext uri="{FF2B5EF4-FFF2-40B4-BE49-F238E27FC236}">
                      <a16:creationId xmlns:a16="http://schemas.microsoft.com/office/drawing/2014/main" id="{CB1AA92F-CBB0-AE12-CB73-3CDF92348D9D}"/>
                    </a:ext>
                  </a:extLst>
                </p:cNvPr>
                <p:cNvSpPr/>
                <p:nvPr/>
              </p:nvSpPr>
              <p:spPr>
                <a:xfrm>
                  <a:off x="6235468" y="1519852"/>
                  <a:ext cx="1197765" cy="210534"/>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4" name="Group 36">
                  <a:extLst>
                    <a:ext uri="{FF2B5EF4-FFF2-40B4-BE49-F238E27FC236}">
                      <a16:creationId xmlns:a16="http://schemas.microsoft.com/office/drawing/2014/main" id="{D60C8129-804A-1229-4182-DD15E7F35A18}"/>
                    </a:ext>
                  </a:extLst>
                </p:cNvPr>
                <p:cNvGrpSpPr/>
                <p:nvPr/>
              </p:nvGrpSpPr>
              <p:grpSpPr>
                <a:xfrm>
                  <a:off x="6269567" y="1547397"/>
                  <a:ext cx="27432" cy="73998"/>
                  <a:chOff x="6269567" y="1189566"/>
                  <a:chExt cx="27432" cy="73998"/>
                </a:xfrm>
              </p:grpSpPr>
              <p:sp>
                <p:nvSpPr>
                  <p:cNvPr id="345" name="Oval 37">
                    <a:extLst>
                      <a:ext uri="{FF2B5EF4-FFF2-40B4-BE49-F238E27FC236}">
                        <a16:creationId xmlns:a16="http://schemas.microsoft.com/office/drawing/2014/main" id="{6D12E435-B321-5B8F-71E9-37C7432FCBC8}"/>
                      </a:ext>
                    </a:extLst>
                  </p:cNvPr>
                  <p:cNvSpPr/>
                  <p:nvPr/>
                </p:nvSpPr>
                <p:spPr>
                  <a:xfrm>
                    <a:off x="6269567" y="1189566"/>
                    <a:ext cx="27432" cy="27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6" name="Oval 38">
                    <a:extLst>
                      <a:ext uri="{FF2B5EF4-FFF2-40B4-BE49-F238E27FC236}">
                        <a16:creationId xmlns:a16="http://schemas.microsoft.com/office/drawing/2014/main" id="{14B5515C-28CA-9C29-6A47-18F3478E4A1C}"/>
                      </a:ext>
                    </a:extLst>
                  </p:cNvPr>
                  <p:cNvSpPr/>
                  <p:nvPr/>
                </p:nvSpPr>
                <p:spPr>
                  <a:xfrm>
                    <a:off x="6269567" y="1236132"/>
                    <a:ext cx="27432" cy="27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767" name="Group 837">
                <a:extLst>
                  <a:ext uri="{FF2B5EF4-FFF2-40B4-BE49-F238E27FC236}">
                    <a16:creationId xmlns:a16="http://schemas.microsoft.com/office/drawing/2014/main" id="{1A2850C4-6723-65AC-7AC0-42ABB1193833}"/>
                  </a:ext>
                </a:extLst>
              </p:cNvPr>
              <p:cNvGrpSpPr/>
              <p:nvPr/>
            </p:nvGrpSpPr>
            <p:grpSpPr>
              <a:xfrm>
                <a:off x="5258345" y="1449226"/>
                <a:ext cx="956372" cy="222207"/>
                <a:chOff x="5258345" y="1449226"/>
                <a:chExt cx="956372" cy="222207"/>
              </a:xfrm>
            </p:grpSpPr>
            <p:grpSp>
              <p:nvGrpSpPr>
                <p:cNvPr id="320" name="Group 7">
                  <a:extLst>
                    <a:ext uri="{FF2B5EF4-FFF2-40B4-BE49-F238E27FC236}">
                      <a16:creationId xmlns:a16="http://schemas.microsoft.com/office/drawing/2014/main" id="{F30CA557-3A78-6F6F-67AE-1B2AFF1D6AFF}"/>
                    </a:ext>
                  </a:extLst>
                </p:cNvPr>
                <p:cNvGrpSpPr/>
                <p:nvPr/>
              </p:nvGrpSpPr>
              <p:grpSpPr>
                <a:xfrm>
                  <a:off x="5882071" y="1461074"/>
                  <a:ext cx="332646" cy="195148"/>
                  <a:chOff x="7126646" y="1543164"/>
                  <a:chExt cx="279400" cy="163911"/>
                </a:xfrm>
              </p:grpSpPr>
              <p:sp>
                <p:nvSpPr>
                  <p:cNvPr id="324" name="Rectángulo 204">
                    <a:extLst>
                      <a:ext uri="{FF2B5EF4-FFF2-40B4-BE49-F238E27FC236}">
                        <a16:creationId xmlns:a16="http://schemas.microsoft.com/office/drawing/2014/main" id="{D6D82696-1F2A-403D-5DFB-3D51C55496B0}"/>
                      </a:ext>
                    </a:extLst>
                  </p:cNvPr>
                  <p:cNvSpPr/>
                  <p:nvPr/>
                </p:nvSpPr>
                <p:spPr>
                  <a:xfrm>
                    <a:off x="7126646" y="1543164"/>
                    <a:ext cx="279400" cy="163911"/>
                  </a:xfrm>
                  <a:prstGeom prst="rect">
                    <a:avLst/>
                  </a:prstGeom>
                  <a:solidFill>
                    <a:srgbClr val="DDE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25" name="Group 15">
                    <a:extLst>
                      <a:ext uri="{FF2B5EF4-FFF2-40B4-BE49-F238E27FC236}">
                        <a16:creationId xmlns:a16="http://schemas.microsoft.com/office/drawing/2014/main" id="{42B426FA-F34F-3251-A2E3-2BBEFEB10DB8}"/>
                      </a:ext>
                    </a:extLst>
                  </p:cNvPr>
                  <p:cNvGrpSpPr/>
                  <p:nvPr/>
                </p:nvGrpSpPr>
                <p:grpSpPr>
                  <a:xfrm>
                    <a:off x="7146524" y="1551967"/>
                    <a:ext cx="239645" cy="146305"/>
                    <a:chOff x="7136040" y="1553909"/>
                    <a:chExt cx="239645" cy="146305"/>
                  </a:xfrm>
                </p:grpSpPr>
                <p:grpSp>
                  <p:nvGrpSpPr>
                    <p:cNvPr id="326" name="Group 16">
                      <a:extLst>
                        <a:ext uri="{FF2B5EF4-FFF2-40B4-BE49-F238E27FC236}">
                          <a16:creationId xmlns:a16="http://schemas.microsoft.com/office/drawing/2014/main" id="{2DCAC394-313F-68EF-BFF4-FD32C2E86873}"/>
                        </a:ext>
                      </a:extLst>
                    </p:cNvPr>
                    <p:cNvGrpSpPr>
                      <a:grpSpLocks noChangeAspect="1"/>
                    </p:cNvGrpSpPr>
                    <p:nvPr/>
                  </p:nvGrpSpPr>
                  <p:grpSpPr>
                    <a:xfrm>
                      <a:off x="7136040" y="1553910"/>
                      <a:ext cx="110378" cy="146304"/>
                      <a:chOff x="6422572" y="2158068"/>
                      <a:chExt cx="620077" cy="821896"/>
                    </a:xfrm>
                  </p:grpSpPr>
                  <p:grpSp>
                    <p:nvGrpSpPr>
                      <p:cNvPr id="339" name="Group 29">
                        <a:extLst>
                          <a:ext uri="{FF2B5EF4-FFF2-40B4-BE49-F238E27FC236}">
                            <a16:creationId xmlns:a16="http://schemas.microsoft.com/office/drawing/2014/main" id="{D2359855-70D2-64E1-77CA-EBAF96905758}"/>
                          </a:ext>
                        </a:extLst>
                      </p:cNvPr>
                      <p:cNvGrpSpPr/>
                      <p:nvPr/>
                    </p:nvGrpSpPr>
                    <p:grpSpPr>
                      <a:xfrm>
                        <a:off x="6422572" y="2158068"/>
                        <a:ext cx="620077" cy="821896"/>
                        <a:chOff x="6422572" y="2158068"/>
                        <a:chExt cx="620077" cy="821896"/>
                      </a:xfrm>
                    </p:grpSpPr>
                    <p:sp>
                      <p:nvSpPr>
                        <p:cNvPr id="341" name="Rectangle 31">
                          <a:extLst>
                            <a:ext uri="{FF2B5EF4-FFF2-40B4-BE49-F238E27FC236}">
                              <a16:creationId xmlns:a16="http://schemas.microsoft.com/office/drawing/2014/main" id="{A3DAF535-6700-A74C-7490-98837A909CB3}"/>
                            </a:ext>
                          </a:extLst>
                        </p:cNvPr>
                        <p:cNvSpPr/>
                        <p:nvPr/>
                      </p:nvSpPr>
                      <p:spPr>
                        <a:xfrm>
                          <a:off x="6422572" y="2158068"/>
                          <a:ext cx="620077" cy="821896"/>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2" name="Oval 32">
                          <a:extLst>
                            <a:ext uri="{FF2B5EF4-FFF2-40B4-BE49-F238E27FC236}">
                              <a16:creationId xmlns:a16="http://schemas.microsoft.com/office/drawing/2014/main" id="{8770B95F-DCE8-E1B3-4056-BBE7CB5FAE0A}"/>
                            </a:ext>
                          </a:extLst>
                        </p:cNvPr>
                        <p:cNvSpPr/>
                        <p:nvPr/>
                      </p:nvSpPr>
                      <p:spPr>
                        <a:xfrm>
                          <a:off x="6491306" y="2216566"/>
                          <a:ext cx="482609" cy="4826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0" name="Oval 30">
                        <a:extLst>
                          <a:ext uri="{FF2B5EF4-FFF2-40B4-BE49-F238E27FC236}">
                            <a16:creationId xmlns:a16="http://schemas.microsoft.com/office/drawing/2014/main" id="{DB231071-A2FE-2424-0B43-2D15A12B8D96}"/>
                          </a:ext>
                        </a:extLst>
                      </p:cNvPr>
                      <p:cNvSpPr>
                        <a:spLocks noChangeAspect="1"/>
                      </p:cNvSpPr>
                      <p:nvPr/>
                    </p:nvSpPr>
                    <p:spPr>
                      <a:xfrm>
                        <a:off x="6694283" y="2419543"/>
                        <a:ext cx="76655" cy="76655"/>
                      </a:xfrm>
                      <a:prstGeom prst="ellipse">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7" name="Group 17">
                      <a:extLst>
                        <a:ext uri="{FF2B5EF4-FFF2-40B4-BE49-F238E27FC236}">
                          <a16:creationId xmlns:a16="http://schemas.microsoft.com/office/drawing/2014/main" id="{55355D17-A558-FE58-34B4-05B7A1A2DA41}"/>
                        </a:ext>
                      </a:extLst>
                    </p:cNvPr>
                    <p:cNvGrpSpPr>
                      <a:grpSpLocks noChangeAspect="1"/>
                    </p:cNvGrpSpPr>
                    <p:nvPr/>
                  </p:nvGrpSpPr>
                  <p:grpSpPr>
                    <a:xfrm>
                      <a:off x="7265307" y="1553909"/>
                      <a:ext cx="110378" cy="146304"/>
                      <a:chOff x="7098393" y="2158068"/>
                      <a:chExt cx="620077" cy="821896"/>
                    </a:xfrm>
                  </p:grpSpPr>
                  <p:sp>
                    <p:nvSpPr>
                      <p:cNvPr id="328" name="Rectangle 18">
                        <a:extLst>
                          <a:ext uri="{FF2B5EF4-FFF2-40B4-BE49-F238E27FC236}">
                            <a16:creationId xmlns:a16="http://schemas.microsoft.com/office/drawing/2014/main" id="{1718CD8A-58C7-3C86-D259-5F6BE327E498}"/>
                          </a:ext>
                        </a:extLst>
                      </p:cNvPr>
                      <p:cNvSpPr/>
                      <p:nvPr/>
                    </p:nvSpPr>
                    <p:spPr>
                      <a:xfrm>
                        <a:off x="7098393" y="2158068"/>
                        <a:ext cx="620077" cy="821896"/>
                      </a:xfrm>
                      <a:prstGeom prst="rect">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9" name="Group 19">
                        <a:extLst>
                          <a:ext uri="{FF2B5EF4-FFF2-40B4-BE49-F238E27FC236}">
                            <a16:creationId xmlns:a16="http://schemas.microsoft.com/office/drawing/2014/main" id="{44BB0910-2BD3-8B13-F6A0-DF5771B05E39}"/>
                          </a:ext>
                        </a:extLst>
                      </p:cNvPr>
                      <p:cNvGrpSpPr/>
                      <p:nvPr/>
                    </p:nvGrpSpPr>
                    <p:grpSpPr>
                      <a:xfrm>
                        <a:off x="7145360" y="2303656"/>
                        <a:ext cx="526142" cy="308428"/>
                        <a:chOff x="6858000" y="1224643"/>
                        <a:chExt cx="526142" cy="308428"/>
                      </a:xfrm>
                      <a:solidFill>
                        <a:srgbClr val="828A94"/>
                      </a:solidFill>
                    </p:grpSpPr>
                    <p:sp>
                      <p:nvSpPr>
                        <p:cNvPr id="330" name="Rectangle 20">
                          <a:extLst>
                            <a:ext uri="{FF2B5EF4-FFF2-40B4-BE49-F238E27FC236}">
                              <a16:creationId xmlns:a16="http://schemas.microsoft.com/office/drawing/2014/main" id="{63CEA8D3-D90A-E175-14BF-217D4C491AED}"/>
                            </a:ext>
                          </a:extLst>
                        </p:cNvPr>
                        <p:cNvSpPr/>
                        <p:nvPr/>
                      </p:nvSpPr>
                      <p:spPr>
                        <a:xfrm>
                          <a:off x="6966856" y="1224643"/>
                          <a:ext cx="308429" cy="3084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1" name="Group 21">
                          <a:extLst>
                            <a:ext uri="{FF2B5EF4-FFF2-40B4-BE49-F238E27FC236}">
                              <a16:creationId xmlns:a16="http://schemas.microsoft.com/office/drawing/2014/main" id="{37CF27AD-824F-36C2-2337-977790BE8C2C}"/>
                            </a:ext>
                          </a:extLst>
                        </p:cNvPr>
                        <p:cNvGrpSpPr/>
                        <p:nvPr/>
                      </p:nvGrpSpPr>
                      <p:grpSpPr>
                        <a:xfrm>
                          <a:off x="7307036" y="1272087"/>
                          <a:ext cx="77106" cy="213541"/>
                          <a:chOff x="7307036" y="1279070"/>
                          <a:chExt cx="77106" cy="213541"/>
                        </a:xfrm>
                        <a:grpFill/>
                      </p:grpSpPr>
                      <p:sp>
                        <p:nvSpPr>
                          <p:cNvPr id="336" name="Rectangle 26">
                            <a:extLst>
                              <a:ext uri="{FF2B5EF4-FFF2-40B4-BE49-F238E27FC236}">
                                <a16:creationId xmlns:a16="http://schemas.microsoft.com/office/drawing/2014/main" id="{66C59D58-4168-FD3D-6590-15F09217C037}"/>
                              </a:ext>
                            </a:extLst>
                          </p:cNvPr>
                          <p:cNvSpPr/>
                          <p:nvPr/>
                        </p:nvSpPr>
                        <p:spPr>
                          <a:xfrm>
                            <a:off x="7307036" y="1446892"/>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 name="Rectangle 27">
                            <a:extLst>
                              <a:ext uri="{FF2B5EF4-FFF2-40B4-BE49-F238E27FC236}">
                                <a16:creationId xmlns:a16="http://schemas.microsoft.com/office/drawing/2014/main" id="{15B0BF0E-4E4E-F6BA-EB39-CA73CAA5FF06}"/>
                              </a:ext>
                            </a:extLst>
                          </p:cNvPr>
                          <p:cNvSpPr/>
                          <p:nvPr/>
                        </p:nvSpPr>
                        <p:spPr>
                          <a:xfrm>
                            <a:off x="7307036" y="1362981"/>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8" name="Rectangle 28">
                            <a:extLst>
                              <a:ext uri="{FF2B5EF4-FFF2-40B4-BE49-F238E27FC236}">
                                <a16:creationId xmlns:a16="http://schemas.microsoft.com/office/drawing/2014/main" id="{AA19E890-FB12-D684-15D4-13E85F8E6D7F}"/>
                              </a:ext>
                            </a:extLst>
                          </p:cNvPr>
                          <p:cNvSpPr/>
                          <p:nvPr/>
                        </p:nvSpPr>
                        <p:spPr>
                          <a:xfrm>
                            <a:off x="7307036" y="1279070"/>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2" name="Group 22">
                          <a:extLst>
                            <a:ext uri="{FF2B5EF4-FFF2-40B4-BE49-F238E27FC236}">
                              <a16:creationId xmlns:a16="http://schemas.microsoft.com/office/drawing/2014/main" id="{9AD3187E-3857-1945-4F6C-5BF4BE0985EA}"/>
                            </a:ext>
                          </a:extLst>
                        </p:cNvPr>
                        <p:cNvGrpSpPr/>
                        <p:nvPr/>
                      </p:nvGrpSpPr>
                      <p:grpSpPr>
                        <a:xfrm>
                          <a:off x="6858000" y="1272087"/>
                          <a:ext cx="77106" cy="213541"/>
                          <a:chOff x="6858000" y="1279070"/>
                          <a:chExt cx="77106" cy="213541"/>
                        </a:xfrm>
                        <a:grpFill/>
                      </p:grpSpPr>
                      <p:sp>
                        <p:nvSpPr>
                          <p:cNvPr id="333" name="Rectangle 23">
                            <a:extLst>
                              <a:ext uri="{FF2B5EF4-FFF2-40B4-BE49-F238E27FC236}">
                                <a16:creationId xmlns:a16="http://schemas.microsoft.com/office/drawing/2014/main" id="{42EB1542-C4BA-C5AF-FE78-C6FA38D1F5C7}"/>
                              </a:ext>
                            </a:extLst>
                          </p:cNvPr>
                          <p:cNvSpPr/>
                          <p:nvPr/>
                        </p:nvSpPr>
                        <p:spPr>
                          <a:xfrm>
                            <a:off x="6858000" y="1446892"/>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Rectangle 24">
                            <a:extLst>
                              <a:ext uri="{FF2B5EF4-FFF2-40B4-BE49-F238E27FC236}">
                                <a16:creationId xmlns:a16="http://schemas.microsoft.com/office/drawing/2014/main" id="{726C80BE-46C4-0A7A-0E6D-FEC662EA5648}"/>
                              </a:ext>
                            </a:extLst>
                          </p:cNvPr>
                          <p:cNvSpPr/>
                          <p:nvPr/>
                        </p:nvSpPr>
                        <p:spPr>
                          <a:xfrm>
                            <a:off x="6858000" y="1362981"/>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 name="Rectangle 25">
                            <a:extLst>
                              <a:ext uri="{FF2B5EF4-FFF2-40B4-BE49-F238E27FC236}">
                                <a16:creationId xmlns:a16="http://schemas.microsoft.com/office/drawing/2014/main" id="{72D3BC38-1AAE-FFA4-43F9-0912A5CFAD42}"/>
                              </a:ext>
                            </a:extLst>
                          </p:cNvPr>
                          <p:cNvSpPr/>
                          <p:nvPr/>
                        </p:nvSpPr>
                        <p:spPr>
                          <a:xfrm>
                            <a:off x="6858000" y="1279070"/>
                            <a:ext cx="7710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grpSp>
            <p:grpSp>
              <p:nvGrpSpPr>
                <p:cNvPr id="321" name="Group 839">
                  <a:extLst>
                    <a:ext uri="{FF2B5EF4-FFF2-40B4-BE49-F238E27FC236}">
                      <a16:creationId xmlns:a16="http://schemas.microsoft.com/office/drawing/2014/main" id="{4A56ACA5-685B-6DE7-E4E6-5A8119BF2D57}"/>
                    </a:ext>
                  </a:extLst>
                </p:cNvPr>
                <p:cNvGrpSpPr/>
                <p:nvPr/>
              </p:nvGrpSpPr>
              <p:grpSpPr>
                <a:xfrm>
                  <a:off x="5258345" y="1449226"/>
                  <a:ext cx="600062" cy="222207"/>
                  <a:chOff x="1664505" y="1442272"/>
                  <a:chExt cx="601679" cy="222806"/>
                </a:xfrm>
              </p:grpSpPr>
              <p:sp>
                <p:nvSpPr>
                  <p:cNvPr id="322" name="Round Single Corner Rectangle 664">
                    <a:extLst>
                      <a:ext uri="{FF2B5EF4-FFF2-40B4-BE49-F238E27FC236}">
                        <a16:creationId xmlns:a16="http://schemas.microsoft.com/office/drawing/2014/main" id="{9AC56F4C-CB55-8043-E04C-ACE59F5A3D26}"/>
                      </a:ext>
                    </a:extLst>
                  </p:cNvPr>
                  <p:cNvSpPr/>
                  <p:nvPr/>
                </p:nvSpPr>
                <p:spPr>
                  <a:xfrm>
                    <a:off x="1664505" y="1456217"/>
                    <a:ext cx="601679" cy="194917"/>
                  </a:xfrm>
                  <a:prstGeom prst="round1Rect">
                    <a:avLst>
                      <a:gd name="adj" fmla="val 18757"/>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3" name="Picture 841" descr="Logo&#10;&#10;Description automatically generated">
                    <a:extLst>
                      <a:ext uri="{FF2B5EF4-FFF2-40B4-BE49-F238E27FC236}">
                        <a16:creationId xmlns:a16="http://schemas.microsoft.com/office/drawing/2014/main" id="{313CEC57-DF5E-8E29-2C97-2F06F3917F25}"/>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723163" y="1442272"/>
                    <a:ext cx="484363" cy="222806"/>
                  </a:xfrm>
                  <a:prstGeom prst="rect">
                    <a:avLst/>
                  </a:prstGeom>
                </p:spPr>
              </p:pic>
            </p:grpSp>
          </p:grpSp>
        </p:grpSp>
      </p:grpSp>
      <p:sp>
        <p:nvSpPr>
          <p:cNvPr id="811" name="Rectangle 810">
            <a:extLst>
              <a:ext uri="{FF2B5EF4-FFF2-40B4-BE49-F238E27FC236}">
                <a16:creationId xmlns:a16="http://schemas.microsoft.com/office/drawing/2014/main" id="{339E7285-6DE1-A37D-2991-779B25DADA50}"/>
              </a:ext>
            </a:extLst>
          </p:cNvPr>
          <p:cNvSpPr/>
          <p:nvPr/>
        </p:nvSpPr>
        <p:spPr>
          <a:xfrm>
            <a:off x="6089130" y="3013543"/>
            <a:ext cx="1967507" cy="1853118"/>
          </a:xfrm>
          <a:prstGeom prst="rect">
            <a:avLst/>
          </a:prstGeom>
          <a:solidFill>
            <a:schemeClr val="bg1">
              <a:alpha val="52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algn="ctr"/>
            <a:endParaRPr lang="en-US" dirty="0"/>
          </a:p>
        </p:txBody>
      </p:sp>
      <p:sp>
        <p:nvSpPr>
          <p:cNvPr id="812" name="TextBox 367">
            <a:extLst>
              <a:ext uri="{FF2B5EF4-FFF2-40B4-BE49-F238E27FC236}">
                <a16:creationId xmlns:a16="http://schemas.microsoft.com/office/drawing/2014/main" id="{8E2A0D19-B017-21F3-4AA2-DEFADF5524E7}"/>
              </a:ext>
            </a:extLst>
          </p:cNvPr>
          <p:cNvSpPr txBox="1"/>
          <p:nvPr/>
        </p:nvSpPr>
        <p:spPr>
          <a:xfrm>
            <a:off x="7002612" y="3009964"/>
            <a:ext cx="1127278" cy="600164"/>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a:lstStyle>
          <a:p>
            <a:pPr algn="ctr"/>
            <a:r>
              <a:rPr lang="en-US" sz="1100" dirty="0">
                <a:solidFill>
                  <a:srgbClr val="002D3F"/>
                </a:solidFill>
                <a:latin typeface="Calibri" panose="020F0502020204030204" pitchFamily="34" charset="0"/>
                <a:cs typeface="Calibri" panose="020F0502020204030204" pitchFamily="34" charset="0"/>
              </a:rPr>
              <a:t>Automated </a:t>
            </a:r>
          </a:p>
          <a:p>
            <a:pPr algn="ctr"/>
            <a:r>
              <a:rPr lang="en-US" sz="1100" dirty="0">
                <a:solidFill>
                  <a:srgbClr val="002D3F"/>
                </a:solidFill>
                <a:latin typeface="Calibri" panose="020F0502020204030204" pitchFamily="34" charset="0"/>
                <a:cs typeface="Calibri" panose="020F0502020204030204" pitchFamily="34" charset="0"/>
              </a:rPr>
              <a:t>Replication (Optional)</a:t>
            </a:r>
          </a:p>
        </p:txBody>
      </p:sp>
      <p:cxnSp>
        <p:nvCxnSpPr>
          <p:cNvPr id="929" name="Straight Connector 193">
            <a:extLst>
              <a:ext uri="{FF2B5EF4-FFF2-40B4-BE49-F238E27FC236}">
                <a16:creationId xmlns:a16="http://schemas.microsoft.com/office/drawing/2014/main" id="{ACA1E97A-8F5A-443B-8667-81A0962C0439}"/>
              </a:ext>
            </a:extLst>
          </p:cNvPr>
          <p:cNvCxnSpPr>
            <a:cxnSpLocks/>
            <a:stCxn id="930" idx="6"/>
          </p:cNvCxnSpPr>
          <p:nvPr/>
        </p:nvCxnSpPr>
        <p:spPr>
          <a:xfrm flipV="1">
            <a:off x="2310599" y="2529563"/>
            <a:ext cx="3812071" cy="3465"/>
          </a:xfrm>
          <a:prstGeom prst="line">
            <a:avLst/>
          </a:prstGeom>
          <a:ln w="12700" cap="flat" cmpd="sng" algn="ctr">
            <a:solidFill>
              <a:srgbClr val="00BCBC"/>
            </a:solidFill>
            <a:prstDash val="solid"/>
            <a:round/>
            <a:headEnd type="none" w="med" len="med"/>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061777"/>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B67C5-E5E9-DB93-6C07-C3E52AAD4475}"/>
              </a:ext>
            </a:extLst>
          </p:cNvPr>
          <p:cNvSpPr>
            <a:spLocks noGrp="1"/>
          </p:cNvSpPr>
          <p:nvPr>
            <p:ph type="title"/>
          </p:nvPr>
        </p:nvSpPr>
        <p:spPr/>
        <p:txBody>
          <a:bodyPr/>
          <a:lstStyle/>
          <a:p>
            <a:r>
              <a:rPr lang="en-US" dirty="0"/>
              <a:t>Single Node Swarm: Key Highlights</a:t>
            </a:r>
          </a:p>
        </p:txBody>
      </p:sp>
      <p:sp>
        <p:nvSpPr>
          <p:cNvPr id="3" name="Slide Number Placeholder 2">
            <a:extLst>
              <a:ext uri="{FF2B5EF4-FFF2-40B4-BE49-F238E27FC236}">
                <a16:creationId xmlns:a16="http://schemas.microsoft.com/office/drawing/2014/main" id="{23EB3E43-C8A4-79AA-2301-7074FA01B22A}"/>
              </a:ext>
            </a:extLst>
          </p:cNvPr>
          <p:cNvSpPr>
            <a:spLocks noGrp="1"/>
          </p:cNvSpPr>
          <p:nvPr>
            <p:ph type="sldNum" sz="quarter" idx="4"/>
          </p:nvPr>
        </p:nvSpPr>
        <p:spPr/>
        <p:txBody>
          <a:bodyPr/>
          <a:lstStyle/>
          <a:p>
            <a:pPr>
              <a:defRPr/>
            </a:pPr>
            <a:fld id="{992F9679-0466-4B45-903C-6A8B75B5D3DF}" type="slidenum">
              <a:rPr lang="en-US" smtClean="0"/>
              <a:pPr>
                <a:defRPr/>
              </a:pPr>
              <a:t>14</a:t>
            </a:fld>
            <a:endParaRPr lang="en-US" dirty="0"/>
          </a:p>
        </p:txBody>
      </p:sp>
      <p:grpSp>
        <p:nvGrpSpPr>
          <p:cNvPr id="42" name="Group 41">
            <a:extLst>
              <a:ext uri="{FF2B5EF4-FFF2-40B4-BE49-F238E27FC236}">
                <a16:creationId xmlns:a16="http://schemas.microsoft.com/office/drawing/2014/main" id="{9FB49FA3-B192-170B-8FAF-F64650E3C8EE}"/>
              </a:ext>
            </a:extLst>
          </p:cNvPr>
          <p:cNvGrpSpPr/>
          <p:nvPr/>
        </p:nvGrpSpPr>
        <p:grpSpPr>
          <a:xfrm>
            <a:off x="4701716" y="1256153"/>
            <a:ext cx="2393224" cy="1968800"/>
            <a:chOff x="4653019" y="1236165"/>
            <a:chExt cx="2393224" cy="1968800"/>
          </a:xfrm>
        </p:grpSpPr>
        <p:pic>
          <p:nvPicPr>
            <p:cNvPr id="11" name="Picture 10" descr="A screenshot of a computer&#10;&#10;Description automatically generated">
              <a:extLst>
                <a:ext uri="{FF2B5EF4-FFF2-40B4-BE49-F238E27FC236}">
                  <a16:creationId xmlns:a16="http://schemas.microsoft.com/office/drawing/2014/main" id="{62413B62-BD6A-1541-5E51-C493B870E9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3019" y="1236165"/>
              <a:ext cx="2393224" cy="1968800"/>
            </a:xfrm>
            <a:prstGeom prst="rect">
              <a:avLst/>
            </a:prstGeom>
            <a:effectLst>
              <a:outerShdw blurRad="50800" dist="38100" dir="10800000" algn="r" rotWithShape="0">
                <a:prstClr val="black">
                  <a:alpha val="40000"/>
                </a:prstClr>
              </a:outerShdw>
            </a:effectLst>
          </p:spPr>
        </p:pic>
        <p:pic>
          <p:nvPicPr>
            <p:cNvPr id="41" name="Graphic 40">
              <a:extLst>
                <a:ext uri="{FF2B5EF4-FFF2-40B4-BE49-F238E27FC236}">
                  <a16:creationId xmlns:a16="http://schemas.microsoft.com/office/drawing/2014/main" id="{0A58D4FE-BCFD-510E-40FE-E54A8CE2E0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77289" y="1242437"/>
              <a:ext cx="572937" cy="94940"/>
            </a:xfrm>
            <a:prstGeom prst="rect">
              <a:avLst/>
            </a:prstGeom>
          </p:spPr>
        </p:pic>
      </p:grpSp>
      <p:grpSp>
        <p:nvGrpSpPr>
          <p:cNvPr id="48" name="Group 47">
            <a:extLst>
              <a:ext uri="{FF2B5EF4-FFF2-40B4-BE49-F238E27FC236}">
                <a16:creationId xmlns:a16="http://schemas.microsoft.com/office/drawing/2014/main" id="{C083F6AE-0353-04FC-D1F3-413858E79881}"/>
              </a:ext>
            </a:extLst>
          </p:cNvPr>
          <p:cNvGrpSpPr/>
          <p:nvPr/>
        </p:nvGrpSpPr>
        <p:grpSpPr>
          <a:xfrm>
            <a:off x="6500759" y="1788661"/>
            <a:ext cx="1746805" cy="1441656"/>
            <a:chOff x="6452062" y="1768673"/>
            <a:chExt cx="1746805" cy="1441656"/>
          </a:xfrm>
        </p:grpSpPr>
        <p:pic>
          <p:nvPicPr>
            <p:cNvPr id="49" name="Picture 48" descr="A screenshot of a computer&#10;&#10;Description automatically generated">
              <a:extLst>
                <a:ext uri="{FF2B5EF4-FFF2-40B4-BE49-F238E27FC236}">
                  <a16:creationId xmlns:a16="http://schemas.microsoft.com/office/drawing/2014/main" id="{6B05BCDB-62EF-EFDE-4232-2EAF588D3B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2062" y="1768673"/>
              <a:ext cx="1746805" cy="1441656"/>
            </a:xfrm>
            <a:prstGeom prst="rect">
              <a:avLst/>
            </a:prstGeom>
            <a:effectLst>
              <a:outerShdw blurRad="50800" dist="38100" dir="10800000" algn="r" rotWithShape="0">
                <a:prstClr val="black">
                  <a:alpha val="40000"/>
                </a:prstClr>
              </a:outerShdw>
            </a:effectLst>
          </p:spPr>
        </p:pic>
        <p:pic>
          <p:nvPicPr>
            <p:cNvPr id="50" name="Graphic 49">
              <a:extLst>
                <a:ext uri="{FF2B5EF4-FFF2-40B4-BE49-F238E27FC236}">
                  <a16:creationId xmlns:a16="http://schemas.microsoft.com/office/drawing/2014/main" id="{BFD844EB-1AED-5E99-4C67-190723049FB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78132" y="1774826"/>
              <a:ext cx="398146" cy="65976"/>
            </a:xfrm>
            <a:prstGeom prst="rect">
              <a:avLst/>
            </a:prstGeom>
          </p:spPr>
        </p:pic>
      </p:grpSp>
      <p:grpSp>
        <p:nvGrpSpPr>
          <p:cNvPr id="51" name="Group 50">
            <a:extLst>
              <a:ext uri="{FF2B5EF4-FFF2-40B4-BE49-F238E27FC236}">
                <a16:creationId xmlns:a16="http://schemas.microsoft.com/office/drawing/2014/main" id="{3CF5F38C-21A6-8002-3DB7-F03E7D71E4AD}"/>
              </a:ext>
            </a:extLst>
          </p:cNvPr>
          <p:cNvGrpSpPr/>
          <p:nvPr/>
        </p:nvGrpSpPr>
        <p:grpSpPr>
          <a:xfrm>
            <a:off x="7057256" y="2633016"/>
            <a:ext cx="1580515" cy="1299206"/>
            <a:chOff x="7008559" y="2613028"/>
            <a:chExt cx="1580515" cy="1299206"/>
          </a:xfrm>
        </p:grpSpPr>
        <p:pic>
          <p:nvPicPr>
            <p:cNvPr id="52" name="Picture 51" descr="A screenshot of a computer&#10;&#10;Description automatically generated">
              <a:extLst>
                <a:ext uri="{FF2B5EF4-FFF2-40B4-BE49-F238E27FC236}">
                  <a16:creationId xmlns:a16="http://schemas.microsoft.com/office/drawing/2014/main" id="{D906FF21-EB45-7441-B65B-282C7EE59E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08559" y="2613028"/>
              <a:ext cx="1580515" cy="1299206"/>
            </a:xfrm>
            <a:prstGeom prst="rect">
              <a:avLst/>
            </a:prstGeom>
            <a:effectLst>
              <a:outerShdw blurRad="50800" dist="38100" dir="10800000" algn="r" rotWithShape="0">
                <a:prstClr val="black">
                  <a:alpha val="40000"/>
                </a:prstClr>
              </a:outerShdw>
            </a:effectLst>
          </p:spPr>
        </p:pic>
        <p:pic>
          <p:nvPicPr>
            <p:cNvPr id="53" name="Graphic 52">
              <a:extLst>
                <a:ext uri="{FF2B5EF4-FFF2-40B4-BE49-F238E27FC236}">
                  <a16:creationId xmlns:a16="http://schemas.microsoft.com/office/drawing/2014/main" id="{65B81EA5-8AD6-B571-D326-7BE8415E677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22431" y="2617914"/>
              <a:ext cx="361437" cy="59893"/>
            </a:xfrm>
            <a:prstGeom prst="rect">
              <a:avLst/>
            </a:prstGeom>
          </p:spPr>
        </p:pic>
      </p:grpSp>
      <p:grpSp>
        <p:nvGrpSpPr>
          <p:cNvPr id="54" name="Group 53">
            <a:extLst>
              <a:ext uri="{FF2B5EF4-FFF2-40B4-BE49-F238E27FC236}">
                <a16:creationId xmlns:a16="http://schemas.microsoft.com/office/drawing/2014/main" id="{D95D8C67-B156-919C-B2BB-0CFFE6065A31}"/>
              </a:ext>
            </a:extLst>
          </p:cNvPr>
          <p:cNvGrpSpPr>
            <a:grpSpLocks noChangeAspect="1"/>
          </p:cNvGrpSpPr>
          <p:nvPr/>
        </p:nvGrpSpPr>
        <p:grpSpPr>
          <a:xfrm>
            <a:off x="5017374" y="3487723"/>
            <a:ext cx="2346964" cy="976653"/>
            <a:chOff x="1005723" y="3156664"/>
            <a:chExt cx="2670793" cy="1111409"/>
          </a:xfrm>
        </p:grpSpPr>
        <p:pic>
          <p:nvPicPr>
            <p:cNvPr id="55" name="Content Placeholder 24" descr="A screenshot of a login form&#10;&#10;Description automatically generated">
              <a:extLst>
                <a:ext uri="{FF2B5EF4-FFF2-40B4-BE49-F238E27FC236}">
                  <a16:creationId xmlns:a16="http://schemas.microsoft.com/office/drawing/2014/main" id="{928FE204-0D9A-D753-FF41-77E9582143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1005723" y="3156664"/>
              <a:ext cx="2670793" cy="1111409"/>
            </a:xfrm>
            <a:prstGeom prst="rect">
              <a:avLst/>
            </a:prstGeom>
            <a:effectLst>
              <a:outerShdw blurRad="50800" dist="38100" dir="10800000" algn="r" rotWithShape="0">
                <a:prstClr val="black">
                  <a:alpha val="40000"/>
                </a:prstClr>
              </a:outerShdw>
            </a:effectLst>
          </p:spPr>
        </p:pic>
        <p:sp>
          <p:nvSpPr>
            <p:cNvPr id="56" name="Rectangle 55">
              <a:extLst>
                <a:ext uri="{FF2B5EF4-FFF2-40B4-BE49-F238E27FC236}">
                  <a16:creationId xmlns:a16="http://schemas.microsoft.com/office/drawing/2014/main" id="{8CE848ED-0F00-0EF4-4C06-C97A598464A3}"/>
                </a:ext>
              </a:extLst>
            </p:cNvPr>
            <p:cNvSpPr/>
            <p:nvPr/>
          </p:nvSpPr>
          <p:spPr>
            <a:xfrm>
              <a:off x="1040648" y="3195956"/>
              <a:ext cx="203200" cy="133350"/>
            </a:xfrm>
            <a:prstGeom prst="rect">
              <a:avLst/>
            </a:prstGeom>
            <a:solidFill>
              <a:srgbClr val="F2F5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Content Placeholder 19">
              <a:extLst>
                <a:ext uri="{FF2B5EF4-FFF2-40B4-BE49-F238E27FC236}">
                  <a16:creationId xmlns:a16="http://schemas.microsoft.com/office/drawing/2014/main" id="{11AE6C41-43C0-D87B-CB91-47AE22757B81}"/>
                </a:ext>
              </a:extLst>
            </p:cNvPr>
            <p:cNvPicPr>
              <a:picLocks noChangeAspect="1"/>
            </p:cNvPicPr>
            <p:nvPr/>
          </p:nvPicPr>
          <p:blipFill rotWithShape="1">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l="15563" t="23437" r="16066" b="24181"/>
            <a:stretch/>
          </p:blipFill>
          <p:spPr bwMode="auto">
            <a:xfrm>
              <a:off x="1074742" y="3204965"/>
              <a:ext cx="254354" cy="129317"/>
            </a:xfrm>
            <a:prstGeom prst="rect">
              <a:avLst/>
            </a:prstGeom>
            <a:noFill/>
            <a:ln w="9525">
              <a:noFill/>
              <a:miter lim="800000"/>
              <a:headEnd/>
              <a:tailEnd/>
            </a:ln>
          </p:spPr>
        </p:pic>
        <p:sp>
          <p:nvSpPr>
            <p:cNvPr id="58" name="Rectangle 57">
              <a:extLst>
                <a:ext uri="{FF2B5EF4-FFF2-40B4-BE49-F238E27FC236}">
                  <a16:creationId xmlns:a16="http://schemas.microsoft.com/office/drawing/2014/main" id="{AE15BD3F-C5B4-8BFF-FFE0-18A489CE6798}"/>
                </a:ext>
              </a:extLst>
            </p:cNvPr>
            <p:cNvSpPr/>
            <p:nvPr/>
          </p:nvSpPr>
          <p:spPr>
            <a:xfrm>
              <a:off x="2995653" y="3369468"/>
              <a:ext cx="495259" cy="76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Content Placeholder 3">
            <a:extLst>
              <a:ext uri="{FF2B5EF4-FFF2-40B4-BE49-F238E27FC236}">
                <a16:creationId xmlns:a16="http://schemas.microsoft.com/office/drawing/2014/main" id="{E96DDADD-5ACC-103D-0D2D-702A8C36CB9D}"/>
              </a:ext>
            </a:extLst>
          </p:cNvPr>
          <p:cNvSpPr>
            <a:spLocks noGrp="1"/>
          </p:cNvSpPr>
          <p:nvPr>
            <p:ph sz="quarter" idx="10"/>
          </p:nvPr>
        </p:nvSpPr>
        <p:spPr>
          <a:xfrm>
            <a:off x="457200" y="1173163"/>
            <a:ext cx="4056989" cy="3518758"/>
          </a:xfrm>
        </p:spPr>
        <p:txBody>
          <a:bodyPr/>
          <a:lstStyle/>
          <a:p>
            <a:pPr>
              <a:spcBef>
                <a:spcPts val="900"/>
              </a:spcBef>
            </a:pPr>
            <a:r>
              <a:rPr lang="en-US" sz="1800" dirty="0"/>
              <a:t>Software-defined Swarm architecture in a single-server footprint</a:t>
            </a:r>
          </a:p>
          <a:p>
            <a:pPr>
              <a:spcBef>
                <a:spcPts val="900"/>
              </a:spcBef>
            </a:pPr>
            <a:r>
              <a:rPr lang="en-US" sz="1800" dirty="0"/>
              <a:t>Key Swarm components containerized</a:t>
            </a:r>
          </a:p>
          <a:p>
            <a:pPr>
              <a:spcBef>
                <a:spcPts val="900"/>
              </a:spcBef>
            </a:pPr>
            <a:r>
              <a:rPr lang="en-US" sz="1800" dirty="0"/>
              <a:t>Kubernetes-managed model</a:t>
            </a:r>
          </a:p>
          <a:p>
            <a:pPr>
              <a:spcBef>
                <a:spcPts val="900"/>
              </a:spcBef>
            </a:pPr>
            <a:r>
              <a:rPr lang="en-US" sz="1800" dirty="0"/>
              <a:t>Install and provision storage easily</a:t>
            </a:r>
          </a:p>
          <a:p>
            <a:pPr>
              <a:spcBef>
                <a:spcPts val="900"/>
              </a:spcBef>
            </a:pPr>
            <a:r>
              <a:rPr lang="en-US" sz="1800" dirty="0"/>
              <a:t>Single-pane-of-glass user interface</a:t>
            </a:r>
          </a:p>
          <a:p>
            <a:pPr>
              <a:spcBef>
                <a:spcPts val="900"/>
              </a:spcBef>
            </a:pPr>
            <a:r>
              <a:rPr lang="en-US" sz="1800" dirty="0"/>
              <a:t>Simplified identity and access management</a:t>
            </a:r>
          </a:p>
          <a:p>
            <a:pPr>
              <a:spcBef>
                <a:spcPts val="900"/>
              </a:spcBef>
            </a:pPr>
            <a:r>
              <a:rPr lang="en-US" sz="1800" dirty="0"/>
              <a:t>Can be used standalone or with other Swarm clusters in data centers</a:t>
            </a:r>
          </a:p>
        </p:txBody>
      </p:sp>
    </p:spTree>
    <p:extLst>
      <p:ext uri="{BB962C8B-B14F-4D97-AF65-F5344CB8AC3E}">
        <p14:creationId xmlns:p14="http://schemas.microsoft.com/office/powerpoint/2010/main" val="3510882395"/>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A47A3-1538-6644-DAEB-83A780F8CB2C}"/>
              </a:ext>
            </a:extLst>
          </p:cNvPr>
          <p:cNvSpPr>
            <a:spLocks noGrp="1"/>
          </p:cNvSpPr>
          <p:nvPr>
            <p:ph type="title"/>
          </p:nvPr>
        </p:nvSpPr>
        <p:spPr/>
        <p:txBody>
          <a:bodyPr/>
          <a:lstStyle/>
          <a:p>
            <a:r>
              <a:rPr lang="en-US">
                <a:latin typeface="+mn-lt"/>
                <a:cs typeface="Arial"/>
              </a:rPr>
              <a:t>Trusted by the Best</a:t>
            </a:r>
            <a:endParaRPr lang="en-US">
              <a:latin typeface="+mn-lt"/>
            </a:endParaRPr>
          </a:p>
        </p:txBody>
      </p:sp>
      <p:pic>
        <p:nvPicPr>
          <p:cNvPr id="12" name="Picture 11" descr="A purple and black logo&#10;&#10;Description automatically generated">
            <a:extLst>
              <a:ext uri="{FF2B5EF4-FFF2-40B4-BE49-F238E27FC236}">
                <a16:creationId xmlns:a16="http://schemas.microsoft.com/office/drawing/2014/main" id="{76937EA6-EB60-AC33-F0AE-8AF5C5A79B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9636" y="1191985"/>
            <a:ext cx="1139633" cy="309203"/>
          </a:xfrm>
          <a:prstGeom prst="rect">
            <a:avLst/>
          </a:prstGeom>
          <a:effectLst>
            <a:softEdge rad="0"/>
          </a:effectLst>
        </p:spPr>
      </p:pic>
      <p:pic>
        <p:nvPicPr>
          <p:cNvPr id="16" name="Picture 15" descr="A blue logo with a circle and a circle&#10;&#10;Description automatically generated">
            <a:extLst>
              <a:ext uri="{FF2B5EF4-FFF2-40B4-BE49-F238E27FC236}">
                <a16:creationId xmlns:a16="http://schemas.microsoft.com/office/drawing/2014/main" id="{4334EF39-83C2-5F1B-D796-A3BC6661A7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72538" y="1191985"/>
            <a:ext cx="753804" cy="347207"/>
          </a:xfrm>
          <a:prstGeom prst="rect">
            <a:avLst/>
          </a:prstGeom>
          <a:effectLst>
            <a:softEdge rad="0"/>
          </a:effectLst>
        </p:spPr>
      </p:pic>
      <p:pic>
        <p:nvPicPr>
          <p:cNvPr id="20" name="Picture 19" descr="A yellow triangle on a black background&#10;&#10;Description automatically generated">
            <a:extLst>
              <a:ext uri="{FF2B5EF4-FFF2-40B4-BE49-F238E27FC236}">
                <a16:creationId xmlns:a16="http://schemas.microsoft.com/office/drawing/2014/main" id="{AC5D3EF2-A749-9498-AFB4-85D5CA91A12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59657" y="2093169"/>
            <a:ext cx="587765" cy="352659"/>
          </a:xfrm>
          <a:prstGeom prst="rect">
            <a:avLst/>
          </a:prstGeom>
          <a:effectLst>
            <a:softEdge rad="0"/>
          </a:effectLst>
        </p:spPr>
      </p:pic>
      <p:pic>
        <p:nvPicPr>
          <p:cNvPr id="22" name="Picture 21" descr="A logo for children's hospital los angeles&#10;&#10;Description automatically generated">
            <a:extLst>
              <a:ext uri="{FF2B5EF4-FFF2-40B4-BE49-F238E27FC236}">
                <a16:creationId xmlns:a16="http://schemas.microsoft.com/office/drawing/2014/main" id="{166ACADE-158E-8A82-1485-95098FD10AA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24174" y="964537"/>
            <a:ext cx="1100029" cy="660017"/>
          </a:xfrm>
          <a:prstGeom prst="rect">
            <a:avLst/>
          </a:prstGeom>
          <a:effectLst>
            <a:softEdge rad="0"/>
          </a:effectLst>
        </p:spPr>
      </p:pic>
      <p:pic>
        <p:nvPicPr>
          <p:cNvPr id="26" name="Picture 25" descr="A red and black logo&#10;&#10;Description automatically generated">
            <a:extLst>
              <a:ext uri="{FF2B5EF4-FFF2-40B4-BE49-F238E27FC236}">
                <a16:creationId xmlns:a16="http://schemas.microsoft.com/office/drawing/2014/main" id="{D0443DDC-22C2-36AC-68C5-6A37432A79C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97760" y="1076998"/>
            <a:ext cx="686039" cy="686039"/>
          </a:xfrm>
          <a:prstGeom prst="rect">
            <a:avLst/>
          </a:prstGeom>
          <a:effectLst>
            <a:softEdge rad="0"/>
          </a:effectLst>
        </p:spPr>
      </p:pic>
      <p:pic>
        <p:nvPicPr>
          <p:cNvPr id="29" name="Picture 28" descr="A red and black sign&#10;&#10;Description automatically generated">
            <a:extLst>
              <a:ext uri="{FF2B5EF4-FFF2-40B4-BE49-F238E27FC236}">
                <a16:creationId xmlns:a16="http://schemas.microsoft.com/office/drawing/2014/main" id="{B02B8B29-1BC2-B6FC-3A09-5B13C96F064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59385" y="3034953"/>
            <a:ext cx="1024874" cy="536351"/>
          </a:xfrm>
          <a:prstGeom prst="rect">
            <a:avLst/>
          </a:prstGeom>
          <a:effectLst>
            <a:softEdge rad="0"/>
          </a:effectLst>
        </p:spPr>
      </p:pic>
      <p:pic>
        <p:nvPicPr>
          <p:cNvPr id="35" name="Picture 34" descr="A grey text on a white background&#10;&#10;Description automatically generated">
            <a:extLst>
              <a:ext uri="{FF2B5EF4-FFF2-40B4-BE49-F238E27FC236}">
                <a16:creationId xmlns:a16="http://schemas.microsoft.com/office/drawing/2014/main" id="{4A46ED6A-50F3-6443-E771-CA8950FBD13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215339" y="4236277"/>
            <a:ext cx="1077870" cy="191894"/>
          </a:xfrm>
          <a:prstGeom prst="rect">
            <a:avLst/>
          </a:prstGeom>
          <a:effectLst>
            <a:softEdge rad="0"/>
          </a:effectLst>
        </p:spPr>
      </p:pic>
      <p:pic>
        <p:nvPicPr>
          <p:cNvPr id="42" name="Picture 41" descr="A purple and black logo&#10;&#10;Description automatically generated">
            <a:extLst>
              <a:ext uri="{FF2B5EF4-FFF2-40B4-BE49-F238E27FC236}">
                <a16:creationId xmlns:a16="http://schemas.microsoft.com/office/drawing/2014/main" id="{1A574948-014F-D50C-6F61-A1989C7A11F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116092" y="3028469"/>
            <a:ext cx="837543" cy="412035"/>
          </a:xfrm>
          <a:prstGeom prst="rect">
            <a:avLst/>
          </a:prstGeom>
          <a:effectLst>
            <a:softEdge rad="0"/>
          </a:effectLst>
        </p:spPr>
      </p:pic>
      <p:pic>
        <p:nvPicPr>
          <p:cNvPr id="44" name="Picture 43" descr="A black and red logo&#10;&#10;Description automatically generated">
            <a:extLst>
              <a:ext uri="{FF2B5EF4-FFF2-40B4-BE49-F238E27FC236}">
                <a16:creationId xmlns:a16="http://schemas.microsoft.com/office/drawing/2014/main" id="{57D7C30A-AF20-276E-576C-E8E122BBF41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478153" y="1149613"/>
            <a:ext cx="974601" cy="548213"/>
          </a:xfrm>
          <a:prstGeom prst="rect">
            <a:avLst/>
          </a:prstGeom>
          <a:effectLst>
            <a:softEdge rad="0"/>
          </a:effectLst>
        </p:spPr>
      </p:pic>
      <p:pic>
        <p:nvPicPr>
          <p:cNvPr id="46" name="Picture 45" descr="Blue letters on a black background&#10;&#10;Description automatically generated">
            <a:extLst>
              <a:ext uri="{FF2B5EF4-FFF2-40B4-BE49-F238E27FC236}">
                <a16:creationId xmlns:a16="http://schemas.microsoft.com/office/drawing/2014/main" id="{C39B53B7-481F-ACB3-E49B-2D80A7EE494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755217" y="1294546"/>
            <a:ext cx="451519" cy="253979"/>
          </a:xfrm>
          <a:prstGeom prst="rect">
            <a:avLst/>
          </a:prstGeom>
          <a:effectLst>
            <a:softEdge rad="0"/>
          </a:effectLst>
        </p:spPr>
      </p:pic>
      <p:pic>
        <p:nvPicPr>
          <p:cNvPr id="50" name="Picture 2">
            <a:extLst>
              <a:ext uri="{FF2B5EF4-FFF2-40B4-BE49-F238E27FC236}">
                <a16:creationId xmlns:a16="http://schemas.microsoft.com/office/drawing/2014/main" id="{B123331D-1798-78D7-33DF-87E2ABA9DA4C}"/>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340499" y="2061640"/>
            <a:ext cx="682363" cy="384188"/>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pic>
        <p:nvPicPr>
          <p:cNvPr id="53" name="Picture 6" descr="Disney logo - Wikipedia">
            <a:extLst>
              <a:ext uri="{FF2B5EF4-FFF2-40B4-BE49-F238E27FC236}">
                <a16:creationId xmlns:a16="http://schemas.microsoft.com/office/drawing/2014/main" id="{98B12074-B56C-0233-1F72-02D26880141A}"/>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695904" y="4180719"/>
            <a:ext cx="690207" cy="290404"/>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pic>
        <p:nvPicPr>
          <p:cNvPr id="63" name="Picture 62" descr="Logo, company name&#10;&#10;Description automatically generated">
            <a:extLst>
              <a:ext uri="{FF2B5EF4-FFF2-40B4-BE49-F238E27FC236}">
                <a16:creationId xmlns:a16="http://schemas.microsoft.com/office/drawing/2014/main" id="{7E13628F-1E94-8BCA-0137-2871DB63CABF}"/>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t="30439" b="35827"/>
          <a:stretch/>
        </p:blipFill>
        <p:spPr>
          <a:xfrm>
            <a:off x="5089222" y="3028469"/>
            <a:ext cx="892024" cy="452198"/>
          </a:xfrm>
          <a:prstGeom prst="rect">
            <a:avLst/>
          </a:prstGeom>
          <a:effectLst>
            <a:softEdge rad="0"/>
          </a:effectLst>
        </p:spPr>
      </p:pic>
      <p:pic>
        <p:nvPicPr>
          <p:cNvPr id="65" name="Picture 8" descr="NBCUniversal enlists Nielsen exec to focus ad business - Bizwomen">
            <a:extLst>
              <a:ext uri="{FF2B5EF4-FFF2-40B4-BE49-F238E27FC236}">
                <a16:creationId xmlns:a16="http://schemas.microsoft.com/office/drawing/2014/main" id="{25554A70-4F57-FC79-8227-EB72DBB83E1A}"/>
              </a:ext>
            </a:extLst>
          </p:cNvPr>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l="9314" t="19082" r="9429" b="21530"/>
          <a:stretch/>
        </p:blipFill>
        <p:spPr bwMode="auto">
          <a:xfrm>
            <a:off x="6834242" y="4094172"/>
            <a:ext cx="1034490" cy="423399"/>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pic>
        <p:nvPicPr>
          <p:cNvPr id="67" name="Picture 66">
            <a:extLst>
              <a:ext uri="{FF2B5EF4-FFF2-40B4-BE49-F238E27FC236}">
                <a16:creationId xmlns:a16="http://schemas.microsoft.com/office/drawing/2014/main" id="{32123C06-4D59-B5B1-BA82-CB4E2FB27B8C}"/>
              </a:ext>
            </a:extLst>
          </p:cNvPr>
          <p:cNvPicPr>
            <a:picLocks noChangeAspect="1"/>
          </p:cNvPicPr>
          <p:nvPr/>
        </p:nvPicPr>
        <p:blipFill>
          <a:blip r:embed="rId17" cstate="screen">
            <a:extLst>
              <a:ext uri="{28A0092B-C50C-407E-A947-70E740481C1C}">
                <a14:useLocalDpi xmlns:a14="http://schemas.microsoft.com/office/drawing/2010/main"/>
              </a:ext>
            </a:extLst>
          </a:blip>
          <a:srcRect l="9382" t="28415" r="7173" b="25984"/>
          <a:stretch/>
        </p:blipFill>
        <p:spPr>
          <a:xfrm>
            <a:off x="3682351" y="3034953"/>
            <a:ext cx="1331602" cy="485138"/>
          </a:xfrm>
          <a:prstGeom prst="rect">
            <a:avLst/>
          </a:prstGeom>
          <a:effectLst>
            <a:softEdge rad="0"/>
          </a:effectLst>
        </p:spPr>
      </p:pic>
      <p:pic>
        <p:nvPicPr>
          <p:cNvPr id="2050" name="Picture 2" descr="University Of Pennsylvania Logo / University / Logonoid.com">
            <a:extLst>
              <a:ext uri="{FF2B5EF4-FFF2-40B4-BE49-F238E27FC236}">
                <a16:creationId xmlns:a16="http://schemas.microsoft.com/office/drawing/2014/main" id="{366F2DF8-8E32-5CEC-A55A-9625E7B68B18}"/>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80259" y="4180719"/>
            <a:ext cx="908050" cy="292392"/>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pic>
        <p:nvPicPr>
          <p:cNvPr id="2052" name="Picture 4" descr="Auburn University Logo and symbol, meaning, history, PNG, brand">
            <a:extLst>
              <a:ext uri="{FF2B5EF4-FFF2-40B4-BE49-F238E27FC236}">
                <a16:creationId xmlns:a16="http://schemas.microsoft.com/office/drawing/2014/main" id="{4FB1EECD-3424-418A-8D97-B7D07B5EB3A4}"/>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3215795" y="3951515"/>
            <a:ext cx="1331602" cy="749026"/>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46B9F284-8FA3-87C3-0D20-F178D1E4AA26}"/>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5558724" y="3965854"/>
            <a:ext cx="1270418" cy="712935"/>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pic>
        <p:nvPicPr>
          <p:cNvPr id="4" name="Picture 3" descr="A blue shield with white letters&#10;&#10;Description automatically generated">
            <a:extLst>
              <a:ext uri="{FF2B5EF4-FFF2-40B4-BE49-F238E27FC236}">
                <a16:creationId xmlns:a16="http://schemas.microsoft.com/office/drawing/2014/main" id="{AD5D4901-6E5E-1087-3E81-625806CC1570}"/>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6045411" y="2824480"/>
            <a:ext cx="726674" cy="888908"/>
          </a:xfrm>
          <a:prstGeom prst="rect">
            <a:avLst/>
          </a:prstGeom>
          <a:effectLst>
            <a:softEdge rad="0"/>
          </a:effectLst>
        </p:spPr>
      </p:pic>
      <p:pic>
        <p:nvPicPr>
          <p:cNvPr id="2058" name="Picture 10" descr="Feinstein Institute researchers find hypertension drugs could prevent ...">
            <a:extLst>
              <a:ext uri="{FF2B5EF4-FFF2-40B4-BE49-F238E27FC236}">
                <a16:creationId xmlns:a16="http://schemas.microsoft.com/office/drawing/2014/main" id="{CB9AFBF3-020F-21D9-014D-755F023F1E3D}"/>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171400" y="2978033"/>
            <a:ext cx="1156958" cy="549555"/>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pic>
        <p:nvPicPr>
          <p:cNvPr id="2060" name="Picture 12" descr="Duos Technologies Inc. Celebrates Its 10-Year Anniversary in Providing ...">
            <a:extLst>
              <a:ext uri="{FF2B5EF4-FFF2-40B4-BE49-F238E27FC236}">
                <a16:creationId xmlns:a16="http://schemas.microsoft.com/office/drawing/2014/main" id="{0F6FF4E1-D46A-55C4-188F-3EDB114DE5B8}"/>
              </a:ext>
            </a:extLst>
          </p:cNvPr>
          <p:cNvPicPr>
            <a:picLocks noChangeAspect="1" noChangeArrowheads="1"/>
          </p:cNvPicPr>
          <p:nvPr/>
        </p:nvPicPr>
        <p:blipFill rotWithShape="1">
          <a:blip r:embed="rId23" cstate="screen">
            <a:extLst>
              <a:ext uri="{28A0092B-C50C-407E-A947-70E740481C1C}">
                <a14:useLocalDpi xmlns:a14="http://schemas.microsoft.com/office/drawing/2010/main"/>
              </a:ext>
            </a:extLst>
          </a:blip>
          <a:srcRect t="28917" b="22546"/>
          <a:stretch/>
        </p:blipFill>
        <p:spPr bwMode="auto">
          <a:xfrm>
            <a:off x="7972927" y="4178964"/>
            <a:ext cx="1082624" cy="292160"/>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210FA352-D282-8917-6802-F9AECCDA59B8}"/>
              </a:ext>
            </a:extLst>
          </p:cNvPr>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289656" y="2028913"/>
            <a:ext cx="831031" cy="492125"/>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pic>
        <p:nvPicPr>
          <p:cNvPr id="2064" name="Picture 16" descr="Download Imperial College London Logo Vector PNG Image with No ...">
            <a:extLst>
              <a:ext uri="{FF2B5EF4-FFF2-40B4-BE49-F238E27FC236}">
                <a16:creationId xmlns:a16="http://schemas.microsoft.com/office/drawing/2014/main" id="{BF81D9D9-4F49-4991-E9CF-490BDFD6EB23}"/>
              </a:ext>
            </a:extLst>
          </p:cNvPr>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1427735" y="2181957"/>
            <a:ext cx="1024874" cy="250613"/>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pic>
        <p:nvPicPr>
          <p:cNvPr id="2066" name="Picture 18" descr="Seres Therapeutics Logo im transparenten PNG- und vektorisierten SVG-Format">
            <a:extLst>
              <a:ext uri="{FF2B5EF4-FFF2-40B4-BE49-F238E27FC236}">
                <a16:creationId xmlns:a16="http://schemas.microsoft.com/office/drawing/2014/main" id="{045B78A2-C99F-251B-E85B-528EC4CBE9F1}"/>
              </a:ext>
            </a:extLst>
          </p:cNvPr>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5014660" y="2067392"/>
            <a:ext cx="1147923" cy="402670"/>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pic>
        <p:nvPicPr>
          <p:cNvPr id="2068" name="Picture 20" descr="University Of Miami Football Logo">
            <a:extLst>
              <a:ext uri="{FF2B5EF4-FFF2-40B4-BE49-F238E27FC236}">
                <a16:creationId xmlns:a16="http://schemas.microsoft.com/office/drawing/2014/main" id="{88D12E04-2FF4-B45D-782A-021E176E0415}"/>
              </a:ext>
            </a:extLst>
          </p:cNvPr>
          <p:cNvPicPr>
            <a:picLocks noChangeAspect="1"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a:off x="6255500" y="1963564"/>
            <a:ext cx="991065" cy="557474"/>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pic>
        <p:nvPicPr>
          <p:cNvPr id="2070" name="Picture 22">
            <a:extLst>
              <a:ext uri="{FF2B5EF4-FFF2-40B4-BE49-F238E27FC236}">
                <a16:creationId xmlns:a16="http://schemas.microsoft.com/office/drawing/2014/main" id="{2C7F1324-C4C1-0A39-00C6-65A07D844631}"/>
              </a:ext>
            </a:extLst>
          </p:cNvPr>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1730686" y="1045504"/>
            <a:ext cx="895364" cy="749026"/>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pic>
        <p:nvPicPr>
          <p:cNvPr id="2072" name="Picture 24" descr="University of Colorado Boulder logo download in SVG or PNG - LogosArchive">
            <a:extLst>
              <a:ext uri="{FF2B5EF4-FFF2-40B4-BE49-F238E27FC236}">
                <a16:creationId xmlns:a16="http://schemas.microsoft.com/office/drawing/2014/main" id="{32818283-AA5F-E442-1883-FA52FC434E83}"/>
              </a:ext>
            </a:extLst>
          </p:cNvPr>
          <p:cNvPicPr>
            <a:picLocks noChangeAspect="1" noChangeArrowheads="1"/>
          </p:cNvPicPr>
          <p:nvPr/>
        </p:nvPicPr>
        <p:blipFill>
          <a:blip r:embed="rId29" cstate="screen">
            <a:extLst>
              <a:ext uri="{28A0092B-C50C-407E-A947-70E740481C1C}">
                <a14:useLocalDpi xmlns:a14="http://schemas.microsoft.com/office/drawing/2010/main"/>
              </a:ext>
            </a:extLst>
          </a:blip>
          <a:srcRect/>
          <a:stretch>
            <a:fillRect/>
          </a:stretch>
        </p:blipFill>
        <p:spPr bwMode="auto">
          <a:xfrm>
            <a:off x="3565035" y="2157238"/>
            <a:ext cx="1281259" cy="239595"/>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pic>
        <p:nvPicPr>
          <p:cNvPr id="2074" name="Picture 26" descr="Fox - Logos Download">
            <a:extLst>
              <a:ext uri="{FF2B5EF4-FFF2-40B4-BE49-F238E27FC236}">
                <a16:creationId xmlns:a16="http://schemas.microsoft.com/office/drawing/2014/main" id="{B492C57D-A4E6-4571-278F-D53BB6867BE3}"/>
              </a:ext>
            </a:extLst>
          </p:cNvPr>
          <p:cNvPicPr>
            <a:picLocks noChangeAspect="1" noChangeArrowheads="1"/>
          </p:cNvPicPr>
          <p:nvPr/>
        </p:nvPicPr>
        <p:blipFill>
          <a:blip r:embed="rId30" cstate="screen">
            <a:extLst>
              <a:ext uri="{28A0092B-C50C-407E-A947-70E740481C1C}">
                <a14:useLocalDpi xmlns:a14="http://schemas.microsoft.com/office/drawing/2010/main"/>
              </a:ext>
            </a:extLst>
          </a:blip>
          <a:srcRect/>
          <a:stretch>
            <a:fillRect/>
          </a:stretch>
        </p:blipFill>
        <p:spPr bwMode="auto">
          <a:xfrm>
            <a:off x="2461207" y="4194657"/>
            <a:ext cx="615182" cy="266659"/>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pic>
        <p:nvPicPr>
          <p:cNvPr id="2076" name="Picture 28" descr="Sony Logo - símbolo, significado logotipo, historia, PNG">
            <a:extLst>
              <a:ext uri="{FF2B5EF4-FFF2-40B4-BE49-F238E27FC236}">
                <a16:creationId xmlns:a16="http://schemas.microsoft.com/office/drawing/2014/main" id="{A935D0A5-8439-4D47-07C3-1F30ED46DB18}"/>
              </a:ext>
            </a:extLst>
          </p:cNvPr>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2897468" y="1284998"/>
            <a:ext cx="603653" cy="339555"/>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Sky Logo, symbol, meaning, history, PNG, brand">
            <a:extLst>
              <a:ext uri="{FF2B5EF4-FFF2-40B4-BE49-F238E27FC236}">
                <a16:creationId xmlns:a16="http://schemas.microsoft.com/office/drawing/2014/main" id="{15BD4935-F079-F3D5-CDA9-762DD6FB4D4C}"/>
              </a:ext>
            </a:extLst>
          </p:cNvPr>
          <p:cNvPicPr>
            <a:picLocks noChangeAspect="1" noChangeArrowheads="1"/>
          </p:cNvPicPr>
          <p:nvPr/>
        </p:nvPicPr>
        <p:blipFill>
          <a:blip r:embed="rId32" cstate="screen">
            <a:extLst>
              <a:ext uri="{28A0092B-C50C-407E-A947-70E740481C1C}">
                <a14:useLocalDpi xmlns:a14="http://schemas.microsoft.com/office/drawing/2010/main"/>
              </a:ext>
            </a:extLst>
          </a:blip>
          <a:srcRect/>
          <a:stretch>
            <a:fillRect/>
          </a:stretch>
        </p:blipFill>
        <p:spPr bwMode="auto">
          <a:xfrm>
            <a:off x="8207618" y="2043916"/>
            <a:ext cx="746017" cy="419635"/>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Aston Martin Logo, symbol, meaning, history, PNG, brand">
            <a:extLst>
              <a:ext uri="{FF2B5EF4-FFF2-40B4-BE49-F238E27FC236}">
                <a16:creationId xmlns:a16="http://schemas.microsoft.com/office/drawing/2014/main" id="{BAD24FB5-1713-DC0A-EA31-D6C6BEA60854}"/>
              </a:ext>
            </a:extLst>
          </p:cNvPr>
          <p:cNvPicPr>
            <a:picLocks noChangeAspect="1" noChangeArrowheads="1"/>
          </p:cNvPicPr>
          <p:nvPr/>
        </p:nvPicPr>
        <p:blipFill>
          <a:blip r:embed="rId33" cstate="screen">
            <a:extLst>
              <a:ext uri="{28A0092B-C50C-407E-A947-70E740481C1C}">
                <a14:useLocalDpi xmlns:a14="http://schemas.microsoft.com/office/drawing/2010/main"/>
              </a:ext>
            </a:extLst>
          </a:blip>
          <a:srcRect/>
          <a:stretch>
            <a:fillRect/>
          </a:stretch>
        </p:blipFill>
        <p:spPr bwMode="auto">
          <a:xfrm>
            <a:off x="2615287" y="3062291"/>
            <a:ext cx="876506" cy="4930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43AF124-B093-64B5-F4DF-CD0B791C31F3}"/>
              </a:ext>
            </a:extLst>
          </p:cNvPr>
          <p:cNvPicPr>
            <a:picLocks noChangeAspect="1" noChangeArrowheads="1"/>
          </p:cNvPicPr>
          <p:nvPr/>
        </p:nvPicPr>
        <p:blipFill>
          <a:blip r:embed="rId34" cstate="screen">
            <a:extLst>
              <a:ext uri="{28A0092B-C50C-407E-A947-70E740481C1C}">
                <a14:useLocalDpi xmlns:a14="http://schemas.microsoft.com/office/drawing/2010/main"/>
              </a:ext>
            </a:extLst>
          </a:blip>
          <a:srcRect/>
          <a:stretch>
            <a:fillRect/>
          </a:stretch>
        </p:blipFill>
        <p:spPr bwMode="auto">
          <a:xfrm>
            <a:off x="6957221" y="3160195"/>
            <a:ext cx="991066" cy="19627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1">
            <a:extLst>
              <a:ext uri="{FF2B5EF4-FFF2-40B4-BE49-F238E27FC236}">
                <a16:creationId xmlns:a16="http://schemas.microsoft.com/office/drawing/2014/main" id="{6389147D-C669-3DA8-79A7-9A20E3DA95B0}"/>
              </a:ext>
            </a:extLst>
          </p:cNvPr>
          <p:cNvSpPr>
            <a:spLocks noGrp="1"/>
          </p:cNvSpPr>
          <p:nvPr>
            <p:ph type="sldNum" sz="quarter" idx="4"/>
          </p:nvPr>
        </p:nvSpPr>
        <p:spPr>
          <a:xfrm>
            <a:off x="7117325" y="4929607"/>
            <a:ext cx="1905000" cy="159544"/>
          </a:xfrm>
        </p:spPr>
        <p:txBody>
          <a:bodyPr/>
          <a:lstStyle/>
          <a:p>
            <a:pPr>
              <a:defRPr/>
            </a:pPr>
            <a:fld id="{992F9679-0466-4B45-903C-6A8B75B5D3DF}" type="slidenum">
              <a:rPr lang="en-US" smtClean="0"/>
              <a:pPr>
                <a:defRPr/>
              </a:pPr>
              <a:t>15</a:t>
            </a:fld>
            <a:endParaRPr lang="en-US"/>
          </a:p>
        </p:txBody>
      </p:sp>
    </p:spTree>
    <p:extLst>
      <p:ext uri="{BB962C8B-B14F-4D97-AF65-F5344CB8AC3E}">
        <p14:creationId xmlns:p14="http://schemas.microsoft.com/office/powerpoint/2010/main" val="2999783872"/>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AB3E5DE-7CD2-6E09-05AB-EF4FC3DE7223}"/>
              </a:ext>
            </a:extLst>
          </p:cNvPr>
          <p:cNvSpPr>
            <a:spLocks noGrp="1"/>
          </p:cNvSpPr>
          <p:nvPr>
            <p:ph type="title"/>
          </p:nvPr>
        </p:nvSpPr>
        <p:spPr/>
        <p:txBody>
          <a:bodyPr/>
          <a:lstStyle/>
          <a:p>
            <a:r>
              <a:rPr lang="en-US" dirty="0"/>
              <a:t>THANK YOU!</a:t>
            </a:r>
          </a:p>
        </p:txBody>
      </p:sp>
      <p:sp>
        <p:nvSpPr>
          <p:cNvPr id="8" name="Text Placeholder 7">
            <a:extLst>
              <a:ext uri="{FF2B5EF4-FFF2-40B4-BE49-F238E27FC236}">
                <a16:creationId xmlns:a16="http://schemas.microsoft.com/office/drawing/2014/main" id="{48D653E3-44C0-C366-E56D-8D9C900C6187}"/>
              </a:ext>
            </a:extLst>
          </p:cNvPr>
          <p:cNvSpPr>
            <a:spLocks noGrp="1"/>
          </p:cNvSpPr>
          <p:nvPr>
            <p:ph type="body" sz="quarter" idx="11"/>
          </p:nvPr>
        </p:nvSpPr>
        <p:spPr/>
        <p:txBody>
          <a:bodyPr/>
          <a:lstStyle/>
          <a:p>
            <a:r>
              <a:rPr lang="en-US" dirty="0">
                <a:latin typeface="+mn-lt"/>
              </a:rPr>
              <a:t>info@datacore.com</a:t>
            </a:r>
          </a:p>
          <a:p>
            <a:r>
              <a:rPr lang="en-US" dirty="0">
                <a:latin typeface="+mn-lt"/>
              </a:rPr>
              <a:t>www.datacore.com</a:t>
            </a:r>
          </a:p>
        </p:txBody>
      </p:sp>
    </p:spTree>
    <p:extLst>
      <p:ext uri="{BB962C8B-B14F-4D97-AF65-F5344CB8AC3E}">
        <p14:creationId xmlns:p14="http://schemas.microsoft.com/office/powerpoint/2010/main" val="3201013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blue and white object&#10;&#10;Description automatically generated with medium confidence">
            <a:extLst>
              <a:ext uri="{FF2B5EF4-FFF2-40B4-BE49-F238E27FC236}">
                <a16:creationId xmlns:a16="http://schemas.microsoft.com/office/drawing/2014/main" id="{750A88FA-BE3B-8464-3845-6CAAAB486212}"/>
              </a:ext>
            </a:extLst>
          </p:cNvPr>
          <p:cNvPicPr>
            <a:picLocks noChangeAspect="1"/>
          </p:cNvPicPr>
          <p:nvPr/>
        </p:nvPicPr>
        <p:blipFill>
          <a:blip r:embed="rId3">
            <a:extLst>
              <a:ext uri="{28A0092B-C50C-407E-A947-70E740481C1C}">
                <a14:useLocalDpi xmlns:a14="http://schemas.microsoft.com/office/drawing/2010/main" val="0"/>
              </a:ext>
            </a:extLst>
          </a:blip>
          <a:srcRect l="18980" r="19997"/>
          <a:stretch/>
        </p:blipFill>
        <p:spPr>
          <a:xfrm>
            <a:off x="0" y="0"/>
            <a:ext cx="9144000" cy="4902200"/>
          </a:xfrm>
          <a:prstGeom prst="rect">
            <a:avLst/>
          </a:prstGeom>
        </p:spPr>
      </p:pic>
      <p:sp>
        <p:nvSpPr>
          <p:cNvPr id="2" name="Title 1">
            <a:extLst>
              <a:ext uri="{FF2B5EF4-FFF2-40B4-BE49-F238E27FC236}">
                <a16:creationId xmlns:a16="http://schemas.microsoft.com/office/drawing/2014/main" id="{0AE09097-6F65-7FEC-A863-607997899197}"/>
              </a:ext>
            </a:extLst>
          </p:cNvPr>
          <p:cNvSpPr>
            <a:spLocks noGrp="1"/>
          </p:cNvSpPr>
          <p:nvPr>
            <p:ph type="title"/>
          </p:nvPr>
        </p:nvSpPr>
        <p:spPr/>
        <p:txBody>
          <a:bodyPr/>
          <a:lstStyle/>
          <a:p>
            <a:r>
              <a:rPr lang="en-US">
                <a:solidFill>
                  <a:schemeClr val="bg1"/>
                </a:solidFill>
              </a:rPr>
              <a:t>DataCore at a Glance</a:t>
            </a:r>
            <a:endParaRPr lang="en-US" b="0">
              <a:solidFill>
                <a:schemeClr val="bg1"/>
              </a:solidFill>
            </a:endParaRPr>
          </a:p>
        </p:txBody>
      </p:sp>
      <p:graphicFrame>
        <p:nvGraphicFramePr>
          <p:cNvPr id="3" name="Table 2">
            <a:extLst>
              <a:ext uri="{FF2B5EF4-FFF2-40B4-BE49-F238E27FC236}">
                <a16:creationId xmlns:a16="http://schemas.microsoft.com/office/drawing/2014/main" id="{64228FA0-2C12-C6F2-CE13-58CDF9AF2608}"/>
              </a:ext>
            </a:extLst>
          </p:cNvPr>
          <p:cNvGraphicFramePr>
            <a:graphicFrameLocks noGrp="1"/>
          </p:cNvGraphicFramePr>
          <p:nvPr/>
        </p:nvGraphicFramePr>
        <p:xfrm>
          <a:off x="55296" y="1961714"/>
          <a:ext cx="1714500" cy="762000"/>
        </p:xfrm>
        <a:graphic>
          <a:graphicData uri="http://schemas.openxmlformats.org/drawingml/2006/table">
            <a:tbl>
              <a:tblPr firstRow="1" bandRow="1">
                <a:tableStyleId>{2D5ABB26-0587-4C30-8999-92F81FD0307C}</a:tableStyleId>
              </a:tblPr>
              <a:tblGrid>
                <a:gridCol w="1714500">
                  <a:extLst>
                    <a:ext uri="{9D8B030D-6E8A-4147-A177-3AD203B41FA5}">
                      <a16:colId xmlns:a16="http://schemas.microsoft.com/office/drawing/2014/main" val="43378659"/>
                    </a:ext>
                  </a:extLst>
                </a:gridCol>
              </a:tblGrid>
              <a:tr h="422206">
                <a:tc>
                  <a:txBody>
                    <a:bodyPr/>
                    <a:lstStyle/>
                    <a:p>
                      <a:pPr marL="0" lvl="3" indent="0" algn="ctr" defTabSz="1074738" rtl="0" eaLnBrk="1" latinLnBrk="0" hangingPunct="1">
                        <a:buClr>
                          <a:srgbClr val="00BCBC"/>
                        </a:buClr>
                        <a:buSzPct val="100000"/>
                        <a:tabLst/>
                      </a:pPr>
                      <a:r>
                        <a:rPr lang="en-US" sz="2500" b="1" kern="1200">
                          <a:solidFill>
                            <a:schemeClr val="bg2"/>
                          </a:solidFill>
                          <a:latin typeface="Montserrat" pitchFamily="2" charset="77"/>
                          <a:ea typeface="Microsoft JhengHei" panose="020B0604030504040204" pitchFamily="34" charset="-120"/>
                          <a:cs typeface="Calibri" panose="020F0502020204030204" pitchFamily="34" charset="0"/>
                        </a:rPr>
                        <a:t>15</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1291600"/>
                  </a:ext>
                </a:extLst>
              </a:tr>
              <a:tr h="285750">
                <a:tc>
                  <a:txBody>
                    <a:bodyPr/>
                    <a:lstStyle/>
                    <a:p>
                      <a:pPr algn="ctr"/>
                      <a:r>
                        <a:rPr lang="en-US" sz="800" b="1">
                          <a:solidFill>
                            <a:schemeClr val="bg1"/>
                          </a:solidFill>
                          <a:latin typeface="Montserrat" pitchFamily="2" charset="77"/>
                          <a:cs typeface="Calibri" panose="020F0502020204030204" pitchFamily="34" charset="0"/>
                        </a:rPr>
                        <a:t># of Consecutive </a:t>
                      </a:r>
                      <a:br>
                        <a:rPr lang="en-US" sz="800" b="1">
                          <a:solidFill>
                            <a:schemeClr val="tx1"/>
                          </a:solidFill>
                          <a:latin typeface="Montserrat" pitchFamily="2" charset="77"/>
                          <a:cs typeface="Calibri" panose="020F0502020204030204" pitchFamily="34" charset="0"/>
                        </a:rPr>
                      </a:br>
                      <a:r>
                        <a:rPr lang="en-US" sz="800" b="1">
                          <a:solidFill>
                            <a:schemeClr val="bg1"/>
                          </a:solidFill>
                          <a:latin typeface="Montserrat" pitchFamily="2" charset="77"/>
                          <a:cs typeface="Calibri" panose="020F0502020204030204" pitchFamily="34" charset="0"/>
                        </a:rPr>
                        <a:t>Profitable Years</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5384387"/>
                  </a:ext>
                </a:extLst>
              </a:tr>
            </a:tbl>
          </a:graphicData>
        </a:graphic>
      </p:graphicFrame>
      <p:graphicFrame>
        <p:nvGraphicFramePr>
          <p:cNvPr id="4" name="Table 3">
            <a:extLst>
              <a:ext uri="{FF2B5EF4-FFF2-40B4-BE49-F238E27FC236}">
                <a16:creationId xmlns:a16="http://schemas.microsoft.com/office/drawing/2014/main" id="{42602AC7-BCB1-02BA-CFB3-6756261B329C}"/>
              </a:ext>
            </a:extLst>
          </p:cNvPr>
          <p:cNvGraphicFramePr>
            <a:graphicFrameLocks noGrp="1"/>
          </p:cNvGraphicFramePr>
          <p:nvPr/>
        </p:nvGraphicFramePr>
        <p:xfrm>
          <a:off x="55296" y="2913225"/>
          <a:ext cx="1714500" cy="735330"/>
        </p:xfrm>
        <a:graphic>
          <a:graphicData uri="http://schemas.openxmlformats.org/drawingml/2006/table">
            <a:tbl>
              <a:tblPr firstRow="1" bandRow="1">
                <a:tableStyleId>{2D5ABB26-0587-4C30-8999-92F81FD0307C}</a:tableStyleId>
              </a:tblPr>
              <a:tblGrid>
                <a:gridCol w="1714500">
                  <a:extLst>
                    <a:ext uri="{9D8B030D-6E8A-4147-A177-3AD203B41FA5}">
                      <a16:colId xmlns:a16="http://schemas.microsoft.com/office/drawing/2014/main" val="43378659"/>
                    </a:ext>
                  </a:extLst>
                </a:gridCol>
              </a:tblGrid>
              <a:tr h="362507">
                <a:tc>
                  <a:txBody>
                    <a:bodyPr/>
                    <a:lstStyle/>
                    <a:p>
                      <a:pPr marL="0" lvl="3" indent="0" algn="ctr" defTabSz="1074738" rtl="0" eaLnBrk="1" latinLnBrk="0" hangingPunct="1">
                        <a:buClr>
                          <a:srgbClr val="00BCBC"/>
                        </a:buClr>
                        <a:buSzPct val="100000"/>
                        <a:tabLst/>
                      </a:pPr>
                      <a:r>
                        <a:rPr lang="en-US" sz="2500" b="1" kern="1200">
                          <a:solidFill>
                            <a:schemeClr val="bg2"/>
                          </a:solidFill>
                          <a:latin typeface="Montserrat" pitchFamily="2" charset="77"/>
                          <a:ea typeface="Microsoft JhengHei" panose="020B0604030504040204" pitchFamily="34" charset="-120"/>
                          <a:cs typeface="Calibri" panose="020F0502020204030204" pitchFamily="34" charset="0"/>
                        </a:rPr>
                        <a:t>99%</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1291600"/>
                  </a:ext>
                </a:extLst>
              </a:tr>
              <a:tr h="285750">
                <a:tc>
                  <a:txBody>
                    <a:bodyPr/>
                    <a:lstStyle/>
                    <a:p>
                      <a:pPr algn="ctr"/>
                      <a:r>
                        <a:rPr lang="en-US" sz="800" b="1">
                          <a:solidFill>
                            <a:schemeClr val="bg1"/>
                          </a:solidFill>
                          <a:latin typeface="Montserrat" pitchFamily="2" charset="77"/>
                          <a:cs typeface="Calibri" panose="020F0502020204030204" pitchFamily="34" charset="0"/>
                        </a:rPr>
                        <a:t>Recurring Revenue </a:t>
                      </a:r>
                      <a:endParaRPr lang="en-US" sz="700" b="1" i="1">
                        <a:solidFill>
                          <a:schemeClr val="bg1"/>
                        </a:solidFill>
                        <a:latin typeface="Montserrat" pitchFamily="2" charset="77"/>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5384387"/>
                  </a:ext>
                </a:extLst>
              </a:tr>
            </a:tbl>
          </a:graphicData>
        </a:graphic>
      </p:graphicFrame>
      <p:graphicFrame>
        <p:nvGraphicFramePr>
          <p:cNvPr id="5" name="Table 8">
            <a:extLst>
              <a:ext uri="{FF2B5EF4-FFF2-40B4-BE49-F238E27FC236}">
                <a16:creationId xmlns:a16="http://schemas.microsoft.com/office/drawing/2014/main" id="{A67F548A-CCBF-D2B4-31FC-EA5362D5BD21}"/>
              </a:ext>
            </a:extLst>
          </p:cNvPr>
          <p:cNvGraphicFramePr>
            <a:graphicFrameLocks noGrp="1"/>
          </p:cNvGraphicFramePr>
          <p:nvPr/>
        </p:nvGraphicFramePr>
        <p:xfrm>
          <a:off x="1251286" y="2913225"/>
          <a:ext cx="1714500" cy="735330"/>
        </p:xfrm>
        <a:graphic>
          <a:graphicData uri="http://schemas.openxmlformats.org/drawingml/2006/table">
            <a:tbl>
              <a:tblPr firstRow="1" bandRow="1">
                <a:tableStyleId>{2D5ABB26-0587-4C30-8999-92F81FD0307C}</a:tableStyleId>
              </a:tblPr>
              <a:tblGrid>
                <a:gridCol w="1714500">
                  <a:extLst>
                    <a:ext uri="{9D8B030D-6E8A-4147-A177-3AD203B41FA5}">
                      <a16:colId xmlns:a16="http://schemas.microsoft.com/office/drawing/2014/main" val="43378659"/>
                    </a:ext>
                  </a:extLst>
                </a:gridCol>
              </a:tblGrid>
              <a:tr h="297180">
                <a:tc>
                  <a:txBody>
                    <a:bodyPr/>
                    <a:lstStyle/>
                    <a:p>
                      <a:pPr marL="0" marR="0" lvl="3" indent="0" algn="ctr" defTabSz="1074738" rtl="0" eaLnBrk="1" fontAlgn="auto" latinLnBrk="0" hangingPunct="1">
                        <a:lnSpc>
                          <a:spcPct val="100000"/>
                        </a:lnSpc>
                        <a:spcBef>
                          <a:spcPts val="0"/>
                        </a:spcBef>
                        <a:spcAft>
                          <a:spcPts val="0"/>
                        </a:spcAft>
                        <a:buClr>
                          <a:srgbClr val="00BCBC"/>
                        </a:buClr>
                        <a:buSzPct val="100000"/>
                        <a:buFontTx/>
                        <a:buNone/>
                        <a:tabLst/>
                        <a:defRPr/>
                      </a:pPr>
                      <a:r>
                        <a:rPr lang="en-US" sz="2500" b="1" kern="1200">
                          <a:solidFill>
                            <a:schemeClr val="bg2"/>
                          </a:solidFill>
                          <a:latin typeface="Montserrat" pitchFamily="2" charset="77"/>
                          <a:ea typeface="Microsoft JhengHei" panose="020B0604030504040204" pitchFamily="34" charset="-120"/>
                          <a:cs typeface="Calibri" panose="020F0502020204030204" pitchFamily="34" charset="0"/>
                        </a:rPr>
                        <a:t>15%</a:t>
                      </a:r>
                    </a:p>
                  </a:txBody>
                  <a:tcPr marL="68580" marR="68580" marT="34290" marB="3429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1291600"/>
                  </a:ext>
                </a:extLst>
              </a:tr>
              <a:tr h="285750">
                <a:tc>
                  <a:txBody>
                    <a:bodyPr/>
                    <a:lstStyle/>
                    <a:p>
                      <a:pPr algn="ctr"/>
                      <a:r>
                        <a:rPr lang="en-US" sz="800" b="1">
                          <a:solidFill>
                            <a:schemeClr val="bg1"/>
                          </a:solidFill>
                          <a:latin typeface="Montserrat" pitchFamily="2" charset="77"/>
                          <a:cs typeface="Calibri" panose="020F0502020204030204" pitchFamily="34" charset="0"/>
                        </a:rPr>
                        <a:t>ARR Growth</a:t>
                      </a:r>
                      <a:endParaRPr lang="en-US" sz="700" b="1" i="1">
                        <a:solidFill>
                          <a:schemeClr val="bg1"/>
                        </a:solidFill>
                        <a:latin typeface="Montserrat" pitchFamily="2" charset="77"/>
                      </a:endParaRPr>
                    </a:p>
                  </a:txBody>
                  <a:tcPr marL="68580" marR="68580" marT="34290" marB="3429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5384387"/>
                  </a:ext>
                </a:extLst>
              </a:tr>
            </a:tbl>
          </a:graphicData>
        </a:graphic>
      </p:graphicFrame>
      <p:graphicFrame>
        <p:nvGraphicFramePr>
          <p:cNvPr id="6" name="Table 8">
            <a:extLst>
              <a:ext uri="{FF2B5EF4-FFF2-40B4-BE49-F238E27FC236}">
                <a16:creationId xmlns:a16="http://schemas.microsoft.com/office/drawing/2014/main" id="{803F620C-5DBF-9DB8-EA7F-3CAB8559D060}"/>
              </a:ext>
            </a:extLst>
          </p:cNvPr>
          <p:cNvGraphicFramePr>
            <a:graphicFrameLocks noGrp="1"/>
          </p:cNvGraphicFramePr>
          <p:nvPr/>
        </p:nvGraphicFramePr>
        <p:xfrm>
          <a:off x="1251286" y="1957117"/>
          <a:ext cx="1714500" cy="771194"/>
        </p:xfrm>
        <a:graphic>
          <a:graphicData uri="http://schemas.openxmlformats.org/drawingml/2006/table">
            <a:tbl>
              <a:tblPr firstRow="1" bandRow="1">
                <a:tableStyleId>{2D5ABB26-0587-4C30-8999-92F81FD0307C}</a:tableStyleId>
              </a:tblPr>
              <a:tblGrid>
                <a:gridCol w="1714500">
                  <a:extLst>
                    <a:ext uri="{9D8B030D-6E8A-4147-A177-3AD203B41FA5}">
                      <a16:colId xmlns:a16="http://schemas.microsoft.com/office/drawing/2014/main" val="43378659"/>
                    </a:ext>
                  </a:extLst>
                </a:gridCol>
              </a:tblGrid>
              <a:tr h="440386">
                <a:tc>
                  <a:txBody>
                    <a:bodyPr/>
                    <a:lstStyle/>
                    <a:p>
                      <a:pPr marL="0" lvl="3" indent="0" algn="ctr" defTabSz="1074738" rtl="0" eaLnBrk="1" latinLnBrk="0" hangingPunct="1">
                        <a:buClr>
                          <a:srgbClr val="00BCBC"/>
                        </a:buClr>
                        <a:buSzPct val="100000"/>
                        <a:tabLst/>
                      </a:pPr>
                      <a:r>
                        <a:rPr lang="en-US" sz="2500" b="1" kern="1200">
                          <a:solidFill>
                            <a:schemeClr val="bg2"/>
                          </a:solidFill>
                          <a:latin typeface="Montserrat" pitchFamily="2" charset="77"/>
                          <a:ea typeface="Microsoft JhengHei" panose="020B0604030504040204" pitchFamily="34" charset="-120"/>
                          <a:cs typeface="Calibri" panose="020F0502020204030204" pitchFamily="34" charset="0"/>
                        </a:rPr>
                        <a:t>1.4</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1291600"/>
                  </a:ext>
                </a:extLst>
              </a:tr>
              <a:tr h="321614">
                <a:tc>
                  <a:txBody>
                    <a:bodyPr/>
                    <a:lstStyle/>
                    <a:p>
                      <a:pPr algn="ctr"/>
                      <a:r>
                        <a:rPr lang="en-US" sz="800" b="1">
                          <a:solidFill>
                            <a:schemeClr val="bg1"/>
                          </a:solidFill>
                          <a:latin typeface="Montserrat" pitchFamily="2" charset="77"/>
                          <a:cs typeface="Calibri" panose="020F0502020204030204" pitchFamily="34" charset="0"/>
                        </a:rPr>
                        <a:t>Exabytes</a:t>
                      </a:r>
                      <a:endParaRPr lang="en-US" sz="700" b="1" i="1">
                        <a:solidFill>
                          <a:schemeClr val="bg1"/>
                        </a:solidFill>
                        <a:latin typeface="Montserrat" pitchFamily="2" charset="77"/>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5384387"/>
                  </a:ext>
                </a:extLst>
              </a:tr>
            </a:tbl>
          </a:graphicData>
        </a:graphic>
      </p:graphicFrame>
      <p:sp>
        <p:nvSpPr>
          <p:cNvPr id="7" name="Title 1">
            <a:extLst>
              <a:ext uri="{FF2B5EF4-FFF2-40B4-BE49-F238E27FC236}">
                <a16:creationId xmlns:a16="http://schemas.microsoft.com/office/drawing/2014/main" id="{83EE5334-DB66-12C9-D5FA-467559F8E40B}"/>
              </a:ext>
            </a:extLst>
          </p:cNvPr>
          <p:cNvSpPr txBox="1">
            <a:spLocks/>
          </p:cNvSpPr>
          <p:nvPr/>
        </p:nvSpPr>
        <p:spPr>
          <a:xfrm>
            <a:off x="88493" y="1257251"/>
            <a:ext cx="2881375" cy="515751"/>
          </a:xfrm>
          <a:prstGeom prst="rect">
            <a:avLst/>
          </a:prstGeom>
          <a:solidFill>
            <a:srgbClr val="03374B"/>
          </a:solidFill>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bg1"/>
                </a:solidFill>
                <a:latin typeface="Kanit regular" panose="00000500000000000000" pitchFamily="2" charset="-34"/>
                <a:ea typeface="+mj-ea"/>
                <a:cs typeface="Kanit regular" panose="00000500000000000000" pitchFamily="2" charset="-34"/>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700" b="1" i="0" u="none" strike="noStrike" kern="1200" cap="none" spc="0" normalizeH="0" baseline="0" noProof="0">
                <a:ln>
                  <a:noFill/>
                </a:ln>
                <a:solidFill>
                  <a:srgbClr val="FFFFFF"/>
                </a:solidFill>
                <a:effectLst/>
                <a:uLnTx/>
                <a:uFillTx/>
                <a:latin typeface="Montserrat" panose="02000505000000020004" pitchFamily="2" charset="0"/>
                <a:ea typeface="+mj-ea"/>
                <a:cs typeface="Kanit" pitchFamily="2" charset="-34"/>
              </a:rPr>
              <a:t>DataCore the Company</a:t>
            </a:r>
          </a:p>
        </p:txBody>
      </p:sp>
      <p:graphicFrame>
        <p:nvGraphicFramePr>
          <p:cNvPr id="8" name="Table 7">
            <a:extLst>
              <a:ext uri="{FF2B5EF4-FFF2-40B4-BE49-F238E27FC236}">
                <a16:creationId xmlns:a16="http://schemas.microsoft.com/office/drawing/2014/main" id="{BFFD2BEE-818B-F758-A65C-AB11FB5EA159}"/>
              </a:ext>
            </a:extLst>
          </p:cNvPr>
          <p:cNvGraphicFramePr>
            <a:graphicFrameLocks noGrp="1"/>
          </p:cNvGraphicFramePr>
          <p:nvPr/>
        </p:nvGraphicFramePr>
        <p:xfrm>
          <a:off x="3047058" y="1961714"/>
          <a:ext cx="1714500" cy="762000"/>
        </p:xfrm>
        <a:graphic>
          <a:graphicData uri="http://schemas.openxmlformats.org/drawingml/2006/table">
            <a:tbl>
              <a:tblPr firstRow="1" bandRow="1">
                <a:tableStyleId>{2D5ABB26-0587-4C30-8999-92F81FD0307C}</a:tableStyleId>
              </a:tblPr>
              <a:tblGrid>
                <a:gridCol w="1714500">
                  <a:extLst>
                    <a:ext uri="{9D8B030D-6E8A-4147-A177-3AD203B41FA5}">
                      <a16:colId xmlns:a16="http://schemas.microsoft.com/office/drawing/2014/main" val="43378659"/>
                    </a:ext>
                  </a:extLst>
                </a:gridCol>
              </a:tblGrid>
              <a:tr h="297180">
                <a:tc>
                  <a:txBody>
                    <a:bodyPr/>
                    <a:lstStyle/>
                    <a:p>
                      <a:pPr marL="0" marR="0" lvl="3" indent="0" algn="ctr" defTabSz="1074738" rtl="0" eaLnBrk="1" fontAlgn="auto" latinLnBrk="0" hangingPunct="1">
                        <a:lnSpc>
                          <a:spcPct val="100000"/>
                        </a:lnSpc>
                        <a:spcBef>
                          <a:spcPts val="0"/>
                        </a:spcBef>
                        <a:spcAft>
                          <a:spcPts val="0"/>
                        </a:spcAft>
                        <a:buClr>
                          <a:srgbClr val="00BCBC"/>
                        </a:buClr>
                        <a:buSzPct val="100000"/>
                        <a:buFontTx/>
                        <a:buNone/>
                        <a:tabLst/>
                        <a:defRPr/>
                      </a:pPr>
                      <a:r>
                        <a:rPr lang="en-US" sz="2500" b="1" kern="1200">
                          <a:solidFill>
                            <a:schemeClr val="bg2"/>
                          </a:solidFill>
                          <a:latin typeface="Montserrat" pitchFamily="2" charset="77"/>
                          <a:ea typeface="Microsoft JhengHei" panose="020B0604030504040204" pitchFamily="34" charset="-120"/>
                          <a:cs typeface="Calibri" panose="020F0502020204030204" pitchFamily="34" charset="0"/>
                        </a:rPr>
                        <a:t>93%</a:t>
                      </a:r>
                    </a:p>
                  </a:txBody>
                  <a:tcPr marL="68580" marR="68580" marT="34290" marB="3429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1291600"/>
                  </a:ext>
                </a:extLst>
              </a:tr>
              <a:tr h="285750">
                <a:tc>
                  <a:txBody>
                    <a:bodyPr/>
                    <a:lstStyle/>
                    <a:p>
                      <a:pPr algn="ctr"/>
                      <a:r>
                        <a:rPr lang="en-US" sz="800" b="1" i="0">
                          <a:solidFill>
                            <a:schemeClr val="bg1"/>
                          </a:solidFill>
                          <a:latin typeface="Montserrat" pitchFamily="2" charset="77"/>
                        </a:rPr>
                        <a:t>Customer Retention </a:t>
                      </a:r>
                      <a:br>
                        <a:rPr lang="en-US" sz="800" b="1" i="0">
                          <a:solidFill>
                            <a:schemeClr val="bg1"/>
                          </a:solidFill>
                          <a:latin typeface="Montserrat" pitchFamily="2" charset="77"/>
                        </a:rPr>
                      </a:br>
                      <a:r>
                        <a:rPr lang="en-US" sz="800" b="1" i="0">
                          <a:solidFill>
                            <a:schemeClr val="bg1"/>
                          </a:solidFill>
                          <a:latin typeface="Montserrat" pitchFamily="2" charset="77"/>
                        </a:rPr>
                        <a:t>Gross</a:t>
                      </a:r>
                    </a:p>
                  </a:txBody>
                  <a:tcPr marL="68580" marR="68580" marT="34290" marB="3429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5384387"/>
                  </a:ext>
                </a:extLst>
              </a:tr>
            </a:tbl>
          </a:graphicData>
        </a:graphic>
      </p:graphicFrame>
      <p:graphicFrame>
        <p:nvGraphicFramePr>
          <p:cNvPr id="9" name="Table 8">
            <a:extLst>
              <a:ext uri="{FF2B5EF4-FFF2-40B4-BE49-F238E27FC236}">
                <a16:creationId xmlns:a16="http://schemas.microsoft.com/office/drawing/2014/main" id="{CC4CF003-A6BE-3E3C-A189-DA92226F167F}"/>
              </a:ext>
            </a:extLst>
          </p:cNvPr>
          <p:cNvGraphicFramePr>
            <a:graphicFrameLocks noGrp="1"/>
          </p:cNvGraphicFramePr>
          <p:nvPr/>
        </p:nvGraphicFramePr>
        <p:xfrm>
          <a:off x="3329020" y="2913225"/>
          <a:ext cx="1150576" cy="735330"/>
        </p:xfrm>
        <a:graphic>
          <a:graphicData uri="http://schemas.openxmlformats.org/drawingml/2006/table">
            <a:tbl>
              <a:tblPr firstRow="1" bandRow="1">
                <a:tableStyleId>{2D5ABB26-0587-4C30-8999-92F81FD0307C}</a:tableStyleId>
              </a:tblPr>
              <a:tblGrid>
                <a:gridCol w="1150576">
                  <a:extLst>
                    <a:ext uri="{9D8B030D-6E8A-4147-A177-3AD203B41FA5}">
                      <a16:colId xmlns:a16="http://schemas.microsoft.com/office/drawing/2014/main" val="43378659"/>
                    </a:ext>
                  </a:extLst>
                </a:gridCol>
              </a:tblGrid>
              <a:tr h="362507">
                <a:tc>
                  <a:txBody>
                    <a:bodyPr/>
                    <a:lstStyle/>
                    <a:p>
                      <a:pPr marL="0" marR="0" lvl="3" indent="0" algn="ctr" defTabSz="1074738" rtl="0" eaLnBrk="1" fontAlgn="auto" latinLnBrk="0" hangingPunct="1">
                        <a:lnSpc>
                          <a:spcPct val="100000"/>
                        </a:lnSpc>
                        <a:spcBef>
                          <a:spcPts val="0"/>
                        </a:spcBef>
                        <a:spcAft>
                          <a:spcPts val="0"/>
                        </a:spcAft>
                        <a:buClr>
                          <a:srgbClr val="00BCBC"/>
                        </a:buClr>
                        <a:buSzPct val="100000"/>
                        <a:buFontTx/>
                        <a:buNone/>
                        <a:tabLst/>
                        <a:defRPr/>
                      </a:pPr>
                      <a:r>
                        <a:rPr lang="en-US" sz="2500" b="1" kern="1200">
                          <a:solidFill>
                            <a:schemeClr val="bg2"/>
                          </a:solidFill>
                          <a:latin typeface="Montserrat" pitchFamily="2" charset="77"/>
                          <a:ea typeface="Microsoft JhengHei" panose="020B0604030504040204" pitchFamily="34" charset="-120"/>
                          <a:cs typeface="Calibri" panose="020F0502020204030204" pitchFamily="34" charset="0"/>
                        </a:rPr>
                        <a:t>10.0</a:t>
                      </a:r>
                    </a:p>
                  </a:txBody>
                  <a:tcPr marL="68580" marR="68580" marT="34290" marB="3429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1291600"/>
                  </a:ext>
                </a:extLst>
              </a:tr>
              <a:tr h="285750">
                <a:tc>
                  <a:txBody>
                    <a:bodyPr/>
                    <a:lstStyle/>
                    <a:p>
                      <a:pPr algn="ctr"/>
                      <a:r>
                        <a:rPr lang="en-US" sz="800" b="1">
                          <a:solidFill>
                            <a:schemeClr val="bg1"/>
                          </a:solidFill>
                          <a:latin typeface="Montserrat" pitchFamily="2" charset="77"/>
                          <a:cs typeface="Calibri" panose="020F0502020204030204" pitchFamily="34" charset="0"/>
                        </a:rPr>
                        <a:t>CSAT Score</a:t>
                      </a:r>
                    </a:p>
                  </a:txBody>
                  <a:tcPr marL="68580" marR="68580" marT="34290" marB="3429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5384387"/>
                  </a:ext>
                </a:extLst>
              </a:tr>
            </a:tbl>
          </a:graphicData>
        </a:graphic>
      </p:graphicFrame>
      <p:graphicFrame>
        <p:nvGraphicFramePr>
          <p:cNvPr id="10" name="Table 9">
            <a:extLst>
              <a:ext uri="{FF2B5EF4-FFF2-40B4-BE49-F238E27FC236}">
                <a16:creationId xmlns:a16="http://schemas.microsoft.com/office/drawing/2014/main" id="{00F1BA6B-D596-AB4B-0A77-ED4A4B9E854B}"/>
              </a:ext>
            </a:extLst>
          </p:cNvPr>
          <p:cNvGraphicFramePr>
            <a:graphicFrameLocks noGrp="1"/>
          </p:cNvGraphicFramePr>
          <p:nvPr/>
        </p:nvGraphicFramePr>
        <p:xfrm>
          <a:off x="4562498" y="2913225"/>
          <a:ext cx="1314450" cy="735330"/>
        </p:xfrm>
        <a:graphic>
          <a:graphicData uri="http://schemas.openxmlformats.org/drawingml/2006/table">
            <a:tbl>
              <a:tblPr firstRow="1" bandRow="1">
                <a:tableStyleId>{2D5ABB26-0587-4C30-8999-92F81FD0307C}</a:tableStyleId>
              </a:tblPr>
              <a:tblGrid>
                <a:gridCol w="1314450">
                  <a:extLst>
                    <a:ext uri="{9D8B030D-6E8A-4147-A177-3AD203B41FA5}">
                      <a16:colId xmlns:a16="http://schemas.microsoft.com/office/drawing/2014/main" val="43378659"/>
                    </a:ext>
                  </a:extLst>
                </a:gridCol>
              </a:tblGrid>
              <a:tr h="230322">
                <a:tc>
                  <a:txBody>
                    <a:bodyPr/>
                    <a:lstStyle/>
                    <a:p>
                      <a:pPr marL="0" marR="0" lvl="3" indent="0" algn="ctr" defTabSz="1074738" rtl="0" eaLnBrk="1" fontAlgn="auto" latinLnBrk="0" hangingPunct="1">
                        <a:lnSpc>
                          <a:spcPct val="100000"/>
                        </a:lnSpc>
                        <a:spcBef>
                          <a:spcPts val="0"/>
                        </a:spcBef>
                        <a:spcAft>
                          <a:spcPts val="0"/>
                        </a:spcAft>
                        <a:buClr>
                          <a:srgbClr val="00BCBC"/>
                        </a:buClr>
                        <a:buSzPct val="100000"/>
                        <a:buFontTx/>
                        <a:buNone/>
                        <a:tabLst/>
                        <a:defRPr/>
                      </a:pPr>
                      <a:r>
                        <a:rPr lang="en-US" sz="2500" b="1" kern="1200">
                          <a:solidFill>
                            <a:schemeClr val="bg2"/>
                          </a:solidFill>
                          <a:latin typeface="Montserrat" pitchFamily="2" charset="77"/>
                          <a:ea typeface="Microsoft JhengHei" panose="020B0604030504040204" pitchFamily="34" charset="-120"/>
                          <a:cs typeface="Calibri" panose="020F0502020204030204" pitchFamily="34" charset="0"/>
                        </a:rPr>
                        <a:t>99.7%</a:t>
                      </a:r>
                    </a:p>
                  </a:txBody>
                  <a:tcPr marL="68580" marR="68580" marT="34290" marB="3429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1291600"/>
                  </a:ext>
                </a:extLst>
              </a:tr>
              <a:tr h="285750">
                <a:tc>
                  <a:txBody>
                    <a:bodyPr/>
                    <a:lstStyle/>
                    <a:p>
                      <a:pPr algn="ctr"/>
                      <a:r>
                        <a:rPr lang="en-US" sz="800" b="1" i="0">
                          <a:solidFill>
                            <a:schemeClr val="bg1"/>
                          </a:solidFill>
                          <a:latin typeface="Montserrat" pitchFamily="2" charset="77"/>
                        </a:rPr>
                        <a:t>Support SLAs</a:t>
                      </a:r>
                    </a:p>
                  </a:txBody>
                  <a:tcPr marL="68580" marR="68580" marT="34290" marB="3429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5384387"/>
                  </a:ext>
                </a:extLst>
              </a:tr>
            </a:tbl>
          </a:graphicData>
        </a:graphic>
      </p:graphicFrame>
      <p:graphicFrame>
        <p:nvGraphicFramePr>
          <p:cNvPr id="11" name="Table 8">
            <a:extLst>
              <a:ext uri="{FF2B5EF4-FFF2-40B4-BE49-F238E27FC236}">
                <a16:creationId xmlns:a16="http://schemas.microsoft.com/office/drawing/2014/main" id="{04A09D94-83B3-D035-B367-966C67370CEF}"/>
              </a:ext>
            </a:extLst>
          </p:cNvPr>
          <p:cNvGraphicFramePr>
            <a:graphicFrameLocks noGrp="1"/>
          </p:cNvGraphicFramePr>
          <p:nvPr/>
        </p:nvGraphicFramePr>
        <p:xfrm>
          <a:off x="4362473" y="1961714"/>
          <a:ext cx="1714500" cy="762000"/>
        </p:xfrm>
        <a:graphic>
          <a:graphicData uri="http://schemas.openxmlformats.org/drawingml/2006/table">
            <a:tbl>
              <a:tblPr firstRow="1" bandRow="1">
                <a:tableStyleId>{2D5ABB26-0587-4C30-8999-92F81FD0307C}</a:tableStyleId>
              </a:tblPr>
              <a:tblGrid>
                <a:gridCol w="1714500">
                  <a:extLst>
                    <a:ext uri="{9D8B030D-6E8A-4147-A177-3AD203B41FA5}">
                      <a16:colId xmlns:a16="http://schemas.microsoft.com/office/drawing/2014/main" val="43378659"/>
                    </a:ext>
                  </a:extLst>
                </a:gridCol>
              </a:tblGrid>
              <a:tr h="297180">
                <a:tc>
                  <a:txBody>
                    <a:bodyPr/>
                    <a:lstStyle/>
                    <a:p>
                      <a:pPr marL="0" marR="0" lvl="3" indent="0" algn="ctr" defTabSz="1074738" rtl="0" eaLnBrk="1" fontAlgn="auto" latinLnBrk="0" hangingPunct="1">
                        <a:lnSpc>
                          <a:spcPct val="100000"/>
                        </a:lnSpc>
                        <a:spcBef>
                          <a:spcPts val="0"/>
                        </a:spcBef>
                        <a:spcAft>
                          <a:spcPts val="0"/>
                        </a:spcAft>
                        <a:buClr>
                          <a:srgbClr val="00BCBC"/>
                        </a:buClr>
                        <a:buSzPct val="100000"/>
                        <a:buFontTx/>
                        <a:buNone/>
                        <a:tabLst/>
                        <a:defRPr/>
                      </a:pPr>
                      <a:r>
                        <a:rPr lang="en-US" sz="2500" b="1" kern="1200">
                          <a:solidFill>
                            <a:schemeClr val="bg2"/>
                          </a:solidFill>
                          <a:latin typeface="Montserrat" pitchFamily="2" charset="77"/>
                          <a:ea typeface="Microsoft JhengHei" panose="020B0604030504040204" pitchFamily="34" charset="-120"/>
                          <a:cs typeface="Calibri" panose="020F0502020204030204" pitchFamily="34" charset="0"/>
                        </a:rPr>
                        <a:t>105%</a:t>
                      </a:r>
                    </a:p>
                  </a:txBody>
                  <a:tcPr marL="68580" marR="68580" marT="34290" marB="3429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1291600"/>
                  </a:ext>
                </a:extLst>
              </a:tr>
              <a:tr h="285750">
                <a:tc>
                  <a:txBody>
                    <a:bodyPr/>
                    <a:lstStyle/>
                    <a:p>
                      <a:pPr algn="ctr"/>
                      <a:r>
                        <a:rPr lang="en-US" sz="800" b="1">
                          <a:solidFill>
                            <a:schemeClr val="bg1"/>
                          </a:solidFill>
                          <a:latin typeface="Montserrat" pitchFamily="2" charset="77"/>
                          <a:cs typeface="Calibri" panose="020F0502020204030204" pitchFamily="34" charset="0"/>
                        </a:rPr>
                        <a:t>Customer Retention</a:t>
                      </a:r>
                      <a:br>
                        <a:rPr lang="en-US" sz="800" b="1">
                          <a:solidFill>
                            <a:schemeClr val="bg1"/>
                          </a:solidFill>
                          <a:latin typeface="Montserrat" pitchFamily="2" charset="77"/>
                          <a:cs typeface="Calibri" panose="020F0502020204030204" pitchFamily="34" charset="0"/>
                        </a:rPr>
                      </a:br>
                      <a:r>
                        <a:rPr lang="en-US" sz="800" b="1">
                          <a:solidFill>
                            <a:schemeClr val="bg1"/>
                          </a:solidFill>
                          <a:latin typeface="Montserrat" pitchFamily="2" charset="77"/>
                          <a:cs typeface="Calibri" panose="020F0502020204030204" pitchFamily="34" charset="0"/>
                        </a:rPr>
                        <a:t> Net </a:t>
                      </a:r>
                      <a:endParaRPr lang="en-US" sz="700" b="1" i="1">
                        <a:solidFill>
                          <a:schemeClr val="bg1"/>
                        </a:solidFill>
                        <a:latin typeface="Montserrat" pitchFamily="2" charset="77"/>
                      </a:endParaRPr>
                    </a:p>
                  </a:txBody>
                  <a:tcPr marL="68580" marR="68580" marT="34290" marB="3429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5384387"/>
                  </a:ext>
                </a:extLst>
              </a:tr>
            </a:tbl>
          </a:graphicData>
        </a:graphic>
      </p:graphicFrame>
      <p:sp>
        <p:nvSpPr>
          <p:cNvPr id="12" name="Title 1">
            <a:extLst>
              <a:ext uri="{FF2B5EF4-FFF2-40B4-BE49-F238E27FC236}">
                <a16:creationId xmlns:a16="http://schemas.microsoft.com/office/drawing/2014/main" id="{8C4B1CC5-3C39-6CA9-BEEB-8E1E0CB7A895}"/>
              </a:ext>
            </a:extLst>
          </p:cNvPr>
          <p:cNvSpPr txBox="1">
            <a:spLocks/>
          </p:cNvSpPr>
          <p:nvPr/>
        </p:nvSpPr>
        <p:spPr>
          <a:xfrm>
            <a:off x="3139302" y="1257251"/>
            <a:ext cx="2881375" cy="515751"/>
          </a:xfrm>
          <a:prstGeom prst="rect">
            <a:avLst/>
          </a:prstGeom>
          <a:solidFill>
            <a:srgbClr val="0A546E"/>
          </a:solidFill>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bg1"/>
                </a:solidFill>
                <a:latin typeface="Kanit regular" panose="00000500000000000000" pitchFamily="2" charset="-34"/>
                <a:ea typeface="+mj-ea"/>
                <a:cs typeface="Kanit regular" panose="00000500000000000000" pitchFamily="2" charset="-34"/>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700" b="1" i="0" u="none" strike="noStrike" kern="1200" cap="none" spc="0" normalizeH="0" baseline="0" noProof="0">
                <a:ln>
                  <a:noFill/>
                </a:ln>
                <a:solidFill>
                  <a:srgbClr val="FFFFFF"/>
                </a:solidFill>
                <a:effectLst/>
                <a:uLnTx/>
                <a:uFillTx/>
                <a:latin typeface="Montserrat" panose="02000505000000020004" pitchFamily="2" charset="0"/>
                <a:ea typeface="+mj-ea"/>
                <a:cs typeface="Kanit" pitchFamily="2" charset="-34"/>
              </a:rPr>
              <a:t>Global Customers</a:t>
            </a:r>
          </a:p>
        </p:txBody>
      </p:sp>
      <p:graphicFrame>
        <p:nvGraphicFramePr>
          <p:cNvPr id="13" name="Table 8">
            <a:extLst>
              <a:ext uri="{FF2B5EF4-FFF2-40B4-BE49-F238E27FC236}">
                <a16:creationId xmlns:a16="http://schemas.microsoft.com/office/drawing/2014/main" id="{134A7DB3-2275-6017-D8CC-C9EB5C99BD99}"/>
              </a:ext>
            </a:extLst>
          </p:cNvPr>
          <p:cNvGraphicFramePr>
            <a:graphicFrameLocks noGrp="1"/>
          </p:cNvGraphicFramePr>
          <p:nvPr/>
        </p:nvGraphicFramePr>
        <p:xfrm>
          <a:off x="671930" y="3823156"/>
          <a:ext cx="1714500" cy="735330"/>
        </p:xfrm>
        <a:graphic>
          <a:graphicData uri="http://schemas.openxmlformats.org/drawingml/2006/table">
            <a:tbl>
              <a:tblPr firstRow="1" bandRow="1">
                <a:tableStyleId>{2D5ABB26-0587-4C30-8999-92F81FD0307C}</a:tableStyleId>
              </a:tblPr>
              <a:tblGrid>
                <a:gridCol w="1714500">
                  <a:extLst>
                    <a:ext uri="{9D8B030D-6E8A-4147-A177-3AD203B41FA5}">
                      <a16:colId xmlns:a16="http://schemas.microsoft.com/office/drawing/2014/main" val="43378659"/>
                    </a:ext>
                  </a:extLst>
                </a:gridCol>
              </a:tblGrid>
              <a:tr h="297180">
                <a:tc>
                  <a:txBody>
                    <a:bodyPr/>
                    <a:lstStyle/>
                    <a:p>
                      <a:pPr marL="0" marR="0" lvl="3" indent="0" algn="ctr" defTabSz="1074738" rtl="0" eaLnBrk="1" fontAlgn="auto" latinLnBrk="0" hangingPunct="1">
                        <a:lnSpc>
                          <a:spcPct val="100000"/>
                        </a:lnSpc>
                        <a:spcBef>
                          <a:spcPts val="0"/>
                        </a:spcBef>
                        <a:spcAft>
                          <a:spcPts val="0"/>
                        </a:spcAft>
                        <a:buClr>
                          <a:srgbClr val="00BCBC"/>
                        </a:buClr>
                        <a:buSzPct val="100000"/>
                        <a:buFontTx/>
                        <a:buNone/>
                        <a:tabLst/>
                        <a:defRPr/>
                      </a:pPr>
                      <a:r>
                        <a:rPr lang="en-US" sz="2500" b="1" kern="1200">
                          <a:solidFill>
                            <a:schemeClr val="bg2"/>
                          </a:solidFill>
                          <a:latin typeface="Montserrat" pitchFamily="2" charset="77"/>
                          <a:ea typeface="Microsoft JhengHei" panose="020B0604030504040204" pitchFamily="34" charset="-120"/>
                          <a:cs typeface="Calibri" panose="020F0502020204030204" pitchFamily="34" charset="0"/>
                        </a:rPr>
                        <a:t>$100B</a:t>
                      </a:r>
                    </a:p>
                  </a:txBody>
                  <a:tcPr marL="68580" marR="68580" marT="34290" marB="3429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1291600"/>
                  </a:ext>
                </a:extLst>
              </a:tr>
              <a:tr h="285750">
                <a:tc>
                  <a:txBody>
                    <a:bodyPr/>
                    <a:lstStyle/>
                    <a:p>
                      <a:pPr algn="ctr"/>
                      <a:r>
                        <a:rPr lang="en-US" sz="800" b="1">
                          <a:solidFill>
                            <a:schemeClr val="bg1"/>
                          </a:solidFill>
                          <a:latin typeface="Montserrat" pitchFamily="2" charset="77"/>
                          <a:cs typeface="Calibri" panose="020F0502020204030204" pitchFamily="34" charset="0"/>
                        </a:rPr>
                        <a:t>Insight Partners</a:t>
                      </a:r>
                      <a:endParaRPr lang="en-US" sz="700" b="1" i="1">
                        <a:solidFill>
                          <a:schemeClr val="bg1"/>
                        </a:solidFill>
                        <a:latin typeface="Montserrat" pitchFamily="2" charset="77"/>
                      </a:endParaRPr>
                    </a:p>
                  </a:txBody>
                  <a:tcPr marL="68580" marR="68580" marT="34290" marB="3429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5384387"/>
                  </a:ext>
                </a:extLst>
              </a:tr>
            </a:tbl>
          </a:graphicData>
        </a:graphic>
      </p:graphicFrame>
      <p:cxnSp>
        <p:nvCxnSpPr>
          <p:cNvPr id="14" name="Straight Connector 13">
            <a:extLst>
              <a:ext uri="{FF2B5EF4-FFF2-40B4-BE49-F238E27FC236}">
                <a16:creationId xmlns:a16="http://schemas.microsoft.com/office/drawing/2014/main" id="{3744E33C-0979-758A-4AF0-148C68E4A4A2}"/>
              </a:ext>
            </a:extLst>
          </p:cNvPr>
          <p:cNvCxnSpPr>
            <a:cxnSpLocks/>
          </p:cNvCxnSpPr>
          <p:nvPr/>
        </p:nvCxnSpPr>
        <p:spPr>
          <a:xfrm>
            <a:off x="3052189" y="1252615"/>
            <a:ext cx="0" cy="3366681"/>
          </a:xfrm>
          <a:prstGeom prst="line">
            <a:avLst/>
          </a:prstGeom>
          <a:ln w="28575">
            <a:solidFill>
              <a:srgbClr val="0A546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7D8D49-FC9D-A44E-5C83-F56A9BA64F7E}"/>
              </a:ext>
            </a:extLst>
          </p:cNvPr>
          <p:cNvCxnSpPr>
            <a:cxnSpLocks/>
          </p:cNvCxnSpPr>
          <p:nvPr/>
        </p:nvCxnSpPr>
        <p:spPr>
          <a:xfrm>
            <a:off x="6114140" y="1252615"/>
            <a:ext cx="0" cy="3366681"/>
          </a:xfrm>
          <a:prstGeom prst="line">
            <a:avLst/>
          </a:prstGeom>
          <a:ln w="28575">
            <a:solidFill>
              <a:srgbClr val="127191"/>
            </a:solidFill>
          </a:ln>
        </p:spPr>
        <p:style>
          <a:lnRef idx="1">
            <a:schemeClr val="accent1"/>
          </a:lnRef>
          <a:fillRef idx="0">
            <a:schemeClr val="accent1"/>
          </a:fillRef>
          <a:effectRef idx="0">
            <a:schemeClr val="accent1"/>
          </a:effectRef>
          <a:fontRef idx="minor">
            <a:schemeClr val="tx1"/>
          </a:fontRef>
        </p:style>
      </p:cxnSp>
      <p:graphicFrame>
        <p:nvGraphicFramePr>
          <p:cNvPr id="16" name="Table 15">
            <a:extLst>
              <a:ext uri="{FF2B5EF4-FFF2-40B4-BE49-F238E27FC236}">
                <a16:creationId xmlns:a16="http://schemas.microsoft.com/office/drawing/2014/main" id="{BA056048-6465-1309-3AA2-5FA5B8F9A49F}"/>
              </a:ext>
            </a:extLst>
          </p:cNvPr>
          <p:cNvGraphicFramePr>
            <a:graphicFrameLocks noGrp="1"/>
          </p:cNvGraphicFramePr>
          <p:nvPr/>
        </p:nvGraphicFramePr>
        <p:xfrm>
          <a:off x="6088341" y="1975049"/>
          <a:ext cx="1714500" cy="735330"/>
        </p:xfrm>
        <a:graphic>
          <a:graphicData uri="http://schemas.openxmlformats.org/drawingml/2006/table">
            <a:tbl>
              <a:tblPr firstRow="1" bandRow="1">
                <a:tableStyleId>{2D5ABB26-0587-4C30-8999-92F81FD0307C}</a:tableStyleId>
              </a:tblPr>
              <a:tblGrid>
                <a:gridCol w="1714500">
                  <a:extLst>
                    <a:ext uri="{9D8B030D-6E8A-4147-A177-3AD203B41FA5}">
                      <a16:colId xmlns:a16="http://schemas.microsoft.com/office/drawing/2014/main" val="43378659"/>
                    </a:ext>
                  </a:extLst>
                </a:gridCol>
              </a:tblGrid>
              <a:tr h="422206">
                <a:tc>
                  <a:txBody>
                    <a:bodyPr/>
                    <a:lstStyle/>
                    <a:p>
                      <a:pPr marL="0" marR="0" lvl="3" indent="0" algn="ctr" defTabSz="1074738" rtl="0" eaLnBrk="1" fontAlgn="auto" latinLnBrk="0" hangingPunct="1">
                        <a:lnSpc>
                          <a:spcPct val="100000"/>
                        </a:lnSpc>
                        <a:spcBef>
                          <a:spcPts val="0"/>
                        </a:spcBef>
                        <a:spcAft>
                          <a:spcPts val="0"/>
                        </a:spcAft>
                        <a:buClr>
                          <a:srgbClr val="00BCBC"/>
                        </a:buClr>
                        <a:buSzPct val="100000"/>
                        <a:buFontTx/>
                        <a:buNone/>
                        <a:tabLst/>
                        <a:defRPr/>
                      </a:pPr>
                      <a:r>
                        <a:rPr lang="en-US" sz="2500" b="1" kern="1200">
                          <a:solidFill>
                            <a:srgbClr val="EAB200"/>
                          </a:solidFill>
                          <a:latin typeface="Montserrat" pitchFamily="2" charset="77"/>
                          <a:ea typeface="Microsoft JhengHei" panose="020B0604030504040204" pitchFamily="34" charset="-120"/>
                          <a:cs typeface="Calibri" panose="020F0502020204030204" pitchFamily="34" charset="0"/>
                        </a:rPr>
                        <a:t>320</a:t>
                      </a:r>
                    </a:p>
                  </a:txBody>
                  <a:tcPr marL="68580" marR="68580" marT="34290" marB="3429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1291600"/>
                  </a:ext>
                </a:extLst>
              </a:tr>
              <a:tr h="285750">
                <a:tc>
                  <a:txBody>
                    <a:bodyPr/>
                    <a:lstStyle/>
                    <a:p>
                      <a:pPr algn="ctr"/>
                      <a:r>
                        <a:rPr lang="en-US" sz="800" b="1">
                          <a:solidFill>
                            <a:schemeClr val="bg1"/>
                          </a:solidFill>
                          <a:latin typeface="Montserrat" pitchFamily="2" charset="77"/>
                          <a:cs typeface="Calibri" panose="020F0502020204030204" pitchFamily="34" charset="0"/>
                        </a:rPr>
                        <a:t>New Customers</a:t>
                      </a:r>
                      <a:endParaRPr lang="en-US" sz="700" b="1" i="1">
                        <a:solidFill>
                          <a:schemeClr val="bg1"/>
                        </a:solidFill>
                        <a:latin typeface="Montserrat" pitchFamily="2" charset="77"/>
                      </a:endParaRPr>
                    </a:p>
                  </a:txBody>
                  <a:tcPr marL="68580" marR="68580" marT="34290" marB="3429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5384387"/>
                  </a:ext>
                </a:extLst>
              </a:tr>
            </a:tbl>
          </a:graphicData>
        </a:graphic>
      </p:graphicFrame>
      <p:graphicFrame>
        <p:nvGraphicFramePr>
          <p:cNvPr id="18" name="Table 17">
            <a:extLst>
              <a:ext uri="{FF2B5EF4-FFF2-40B4-BE49-F238E27FC236}">
                <a16:creationId xmlns:a16="http://schemas.microsoft.com/office/drawing/2014/main" id="{615B7C4A-4DFD-B6FB-79FD-CD6F14330590}"/>
              </a:ext>
            </a:extLst>
          </p:cNvPr>
          <p:cNvGraphicFramePr>
            <a:graphicFrameLocks noGrp="1"/>
          </p:cNvGraphicFramePr>
          <p:nvPr/>
        </p:nvGraphicFramePr>
        <p:xfrm>
          <a:off x="7417506" y="1961714"/>
          <a:ext cx="1714500" cy="735330"/>
        </p:xfrm>
        <a:graphic>
          <a:graphicData uri="http://schemas.openxmlformats.org/drawingml/2006/table">
            <a:tbl>
              <a:tblPr firstRow="1" bandRow="1">
                <a:tableStyleId>{2D5ABB26-0587-4C30-8999-92F81FD0307C}</a:tableStyleId>
              </a:tblPr>
              <a:tblGrid>
                <a:gridCol w="1714500">
                  <a:extLst>
                    <a:ext uri="{9D8B030D-6E8A-4147-A177-3AD203B41FA5}">
                      <a16:colId xmlns:a16="http://schemas.microsoft.com/office/drawing/2014/main" val="43378659"/>
                    </a:ext>
                  </a:extLst>
                </a:gridCol>
              </a:tblGrid>
              <a:tr h="297180">
                <a:tc>
                  <a:txBody>
                    <a:bodyPr/>
                    <a:lstStyle/>
                    <a:p>
                      <a:pPr marL="0" marR="0" lvl="3" indent="0" algn="ctr" defTabSz="1074738" rtl="0" eaLnBrk="1" fontAlgn="auto" latinLnBrk="0" hangingPunct="1">
                        <a:lnSpc>
                          <a:spcPct val="100000"/>
                        </a:lnSpc>
                        <a:spcBef>
                          <a:spcPts val="0"/>
                        </a:spcBef>
                        <a:spcAft>
                          <a:spcPts val="0"/>
                        </a:spcAft>
                        <a:buClr>
                          <a:srgbClr val="00BCBC"/>
                        </a:buClr>
                        <a:buSzPct val="100000"/>
                        <a:buFontTx/>
                        <a:buNone/>
                        <a:tabLst/>
                        <a:defRPr/>
                      </a:pPr>
                      <a:r>
                        <a:rPr lang="en-US" sz="2500" b="1" kern="1200">
                          <a:solidFill>
                            <a:srgbClr val="EAB200"/>
                          </a:solidFill>
                          <a:latin typeface="Montserrat" pitchFamily="2" charset="77"/>
                          <a:ea typeface="Microsoft JhengHei" panose="020B0604030504040204" pitchFamily="34" charset="-120"/>
                          <a:cs typeface="Calibri" panose="020F0502020204030204" pitchFamily="34" charset="0"/>
                        </a:rPr>
                        <a:t>5041</a:t>
                      </a:r>
                    </a:p>
                  </a:txBody>
                  <a:tcPr marL="68580" marR="68580" marT="34290" marB="3429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1291600"/>
                  </a:ext>
                </a:extLst>
              </a:tr>
              <a:tr h="285750">
                <a:tc>
                  <a:txBody>
                    <a:bodyPr/>
                    <a:lstStyle/>
                    <a:p>
                      <a:pPr algn="ctr"/>
                      <a:r>
                        <a:rPr lang="en-US" sz="800" b="1">
                          <a:solidFill>
                            <a:schemeClr val="bg1"/>
                          </a:solidFill>
                          <a:latin typeface="Montserrat" pitchFamily="2" charset="77"/>
                          <a:cs typeface="Calibri" panose="020F0502020204030204" pitchFamily="34" charset="0"/>
                        </a:rPr>
                        <a:t>Active Customers</a:t>
                      </a:r>
                      <a:endParaRPr lang="en-US" sz="700" b="1" i="1">
                        <a:solidFill>
                          <a:schemeClr val="bg1"/>
                        </a:solidFill>
                        <a:latin typeface="Montserrat" pitchFamily="2" charset="77"/>
                      </a:endParaRPr>
                    </a:p>
                  </a:txBody>
                  <a:tcPr marL="68580" marR="68580" marT="34290" marB="3429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5384387"/>
                  </a:ext>
                </a:extLst>
              </a:tr>
            </a:tbl>
          </a:graphicData>
        </a:graphic>
      </p:graphicFrame>
      <p:sp>
        <p:nvSpPr>
          <p:cNvPr id="19" name="Title 1">
            <a:extLst>
              <a:ext uri="{FF2B5EF4-FFF2-40B4-BE49-F238E27FC236}">
                <a16:creationId xmlns:a16="http://schemas.microsoft.com/office/drawing/2014/main" id="{A9DB47CF-3ACC-516B-F17D-FB234FDB7294}"/>
              </a:ext>
            </a:extLst>
          </p:cNvPr>
          <p:cNvSpPr txBox="1">
            <a:spLocks/>
          </p:cNvSpPr>
          <p:nvPr/>
        </p:nvSpPr>
        <p:spPr>
          <a:xfrm>
            <a:off x="6207604" y="1257252"/>
            <a:ext cx="2871533" cy="515752"/>
          </a:xfrm>
          <a:prstGeom prst="rect">
            <a:avLst/>
          </a:prstGeom>
          <a:solidFill>
            <a:srgbClr val="127191"/>
          </a:solidFill>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bg1"/>
                </a:solidFill>
                <a:latin typeface="Kanit regular" panose="00000500000000000000" pitchFamily="2" charset="-34"/>
                <a:ea typeface="+mj-ea"/>
                <a:cs typeface="Kanit regular" panose="00000500000000000000" pitchFamily="2" charset="-34"/>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700" b="1" i="0" u="none" strike="noStrike" kern="1200" cap="none" spc="0" normalizeH="0" baseline="0" noProof="0">
                <a:ln>
                  <a:noFill/>
                </a:ln>
                <a:solidFill>
                  <a:srgbClr val="FFFFFF"/>
                </a:solidFill>
                <a:effectLst/>
                <a:uLnTx/>
                <a:uFillTx/>
                <a:latin typeface="Montserrat" panose="02000505000000020004" pitchFamily="2" charset="0"/>
                <a:ea typeface="+mj-ea"/>
                <a:cs typeface="Kanit" pitchFamily="2" charset="-34"/>
              </a:rPr>
              <a:t>European Customers</a:t>
            </a:r>
          </a:p>
        </p:txBody>
      </p:sp>
      <p:graphicFrame>
        <p:nvGraphicFramePr>
          <p:cNvPr id="20" name="Table 8">
            <a:extLst>
              <a:ext uri="{FF2B5EF4-FFF2-40B4-BE49-F238E27FC236}">
                <a16:creationId xmlns:a16="http://schemas.microsoft.com/office/drawing/2014/main" id="{F04D2986-5434-1A60-B237-2EC577828B1E}"/>
              </a:ext>
            </a:extLst>
          </p:cNvPr>
          <p:cNvGraphicFramePr>
            <a:graphicFrameLocks noGrp="1"/>
          </p:cNvGraphicFramePr>
          <p:nvPr/>
        </p:nvGraphicFramePr>
        <p:xfrm>
          <a:off x="6771820" y="2912424"/>
          <a:ext cx="1714500" cy="735330"/>
        </p:xfrm>
        <a:graphic>
          <a:graphicData uri="http://schemas.openxmlformats.org/drawingml/2006/table">
            <a:tbl>
              <a:tblPr firstRow="1" bandRow="1">
                <a:tableStyleId>{2D5ABB26-0587-4C30-8999-92F81FD0307C}</a:tableStyleId>
              </a:tblPr>
              <a:tblGrid>
                <a:gridCol w="1714500">
                  <a:extLst>
                    <a:ext uri="{9D8B030D-6E8A-4147-A177-3AD203B41FA5}">
                      <a16:colId xmlns:a16="http://schemas.microsoft.com/office/drawing/2014/main" val="43378659"/>
                    </a:ext>
                  </a:extLst>
                </a:gridCol>
              </a:tblGrid>
              <a:tr h="297180">
                <a:tc>
                  <a:txBody>
                    <a:bodyPr/>
                    <a:lstStyle/>
                    <a:p>
                      <a:pPr marL="0" marR="0" lvl="3" indent="0" algn="ctr" defTabSz="1074738" rtl="0" eaLnBrk="1" fontAlgn="auto" latinLnBrk="0" hangingPunct="1">
                        <a:lnSpc>
                          <a:spcPct val="100000"/>
                        </a:lnSpc>
                        <a:spcBef>
                          <a:spcPts val="0"/>
                        </a:spcBef>
                        <a:spcAft>
                          <a:spcPts val="0"/>
                        </a:spcAft>
                        <a:buClr>
                          <a:srgbClr val="00BCBC"/>
                        </a:buClr>
                        <a:buSzPct val="100000"/>
                        <a:buFontTx/>
                        <a:buNone/>
                        <a:tabLst/>
                        <a:defRPr/>
                      </a:pPr>
                      <a:r>
                        <a:rPr lang="en-US" sz="2500" b="1" kern="1200">
                          <a:solidFill>
                            <a:srgbClr val="EAB200"/>
                          </a:solidFill>
                          <a:latin typeface="Montserrat" pitchFamily="2" charset="77"/>
                          <a:ea typeface="Microsoft JhengHei" panose="020B0604030504040204" pitchFamily="34" charset="-120"/>
                          <a:cs typeface="Calibri" panose="020F0502020204030204" pitchFamily="34" charset="0"/>
                        </a:rPr>
                        <a:t>$50M</a:t>
                      </a:r>
                    </a:p>
                  </a:txBody>
                  <a:tcPr marL="68580" marR="68580" marT="34290" marB="3429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1291600"/>
                  </a:ext>
                </a:extLst>
              </a:tr>
              <a:tr h="285750">
                <a:tc>
                  <a:txBody>
                    <a:bodyPr/>
                    <a:lstStyle/>
                    <a:p>
                      <a:pPr algn="ctr"/>
                      <a:r>
                        <a:rPr lang="en-US" sz="800" b="1">
                          <a:solidFill>
                            <a:schemeClr val="bg1"/>
                          </a:solidFill>
                          <a:latin typeface="Montserrat" pitchFamily="2" charset="77"/>
                          <a:cs typeface="Calibri" panose="020F0502020204030204" pitchFamily="34" charset="0"/>
                        </a:rPr>
                        <a:t>In New Customer Pipeline</a:t>
                      </a:r>
                      <a:endParaRPr lang="en-US" sz="700" b="1" i="1">
                        <a:solidFill>
                          <a:schemeClr val="bg1"/>
                        </a:solidFill>
                        <a:latin typeface="Montserrat" pitchFamily="2" charset="77"/>
                      </a:endParaRPr>
                    </a:p>
                  </a:txBody>
                  <a:tcPr marL="68580" marR="68580" marT="34290" marB="3429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5384387"/>
                  </a:ext>
                </a:extLst>
              </a:tr>
            </a:tbl>
          </a:graphicData>
        </a:graphic>
      </p:graphicFrame>
      <p:sp>
        <p:nvSpPr>
          <p:cNvPr id="17" name="Slide Number Placeholder 1">
            <a:extLst>
              <a:ext uri="{FF2B5EF4-FFF2-40B4-BE49-F238E27FC236}">
                <a16:creationId xmlns:a16="http://schemas.microsoft.com/office/drawing/2014/main" id="{ECCADD27-848C-0322-40CA-BC55CF57B257}"/>
              </a:ext>
            </a:extLst>
          </p:cNvPr>
          <p:cNvSpPr>
            <a:spLocks noGrp="1"/>
          </p:cNvSpPr>
          <p:nvPr>
            <p:ph type="sldNum" sz="quarter" idx="4"/>
          </p:nvPr>
        </p:nvSpPr>
        <p:spPr>
          <a:xfrm>
            <a:off x="7117325" y="4929607"/>
            <a:ext cx="1905000" cy="159544"/>
          </a:xfrm>
        </p:spPr>
        <p:txBody>
          <a:bodyPr/>
          <a:lstStyle/>
          <a:p>
            <a:pPr>
              <a:defRPr/>
            </a:pPr>
            <a:fld id="{992F9679-0466-4B45-903C-6A8B75B5D3DF}" type="slidenum">
              <a:rPr lang="en-US" smtClean="0"/>
              <a:pPr>
                <a:defRPr/>
              </a:pPr>
              <a:t>2</a:t>
            </a:fld>
            <a:endParaRPr lang="en-US"/>
          </a:p>
        </p:txBody>
      </p:sp>
    </p:spTree>
    <p:extLst>
      <p:ext uri="{BB962C8B-B14F-4D97-AF65-F5344CB8AC3E}">
        <p14:creationId xmlns:p14="http://schemas.microsoft.com/office/powerpoint/2010/main" val="2400974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par>
                                <p:cTn id="54" presetID="10" presetClass="entr" presetSubtype="0"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par>
                                <p:cTn id="57" presetID="10" presetClass="entr" presetSubtype="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C4D2886-51B8-C9CA-A5C8-E74A74B9240B}"/>
              </a:ext>
            </a:extLst>
          </p:cNvPr>
          <p:cNvSpPr/>
          <p:nvPr/>
        </p:nvSpPr>
        <p:spPr>
          <a:xfrm>
            <a:off x="812800" y="1048571"/>
            <a:ext cx="7548264" cy="3691249"/>
          </a:xfrm>
          <a:prstGeom prst="rect">
            <a:avLst/>
          </a:prstGeom>
          <a:solidFill>
            <a:srgbClr val="E8F1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4BAA0B-31D2-3A63-BCDB-59D1D81A0585}"/>
              </a:ext>
            </a:extLst>
          </p:cNvPr>
          <p:cNvSpPr>
            <a:spLocks noGrp="1"/>
          </p:cNvSpPr>
          <p:nvPr>
            <p:ph type="title"/>
          </p:nvPr>
        </p:nvSpPr>
        <p:spPr/>
        <p:txBody>
          <a:bodyPr/>
          <a:lstStyle/>
          <a:p>
            <a:r>
              <a:rPr lang="en-US" sz="3200"/>
              <a:t>IT Challenge: Do More With Less</a:t>
            </a:r>
          </a:p>
        </p:txBody>
      </p:sp>
      <p:grpSp>
        <p:nvGrpSpPr>
          <p:cNvPr id="22" name="Group 21">
            <a:extLst>
              <a:ext uri="{FF2B5EF4-FFF2-40B4-BE49-F238E27FC236}">
                <a16:creationId xmlns:a16="http://schemas.microsoft.com/office/drawing/2014/main" id="{2ED6F7FD-5206-020F-18DE-921BF480F301}"/>
              </a:ext>
            </a:extLst>
          </p:cNvPr>
          <p:cNvGrpSpPr/>
          <p:nvPr/>
        </p:nvGrpSpPr>
        <p:grpSpPr>
          <a:xfrm>
            <a:off x="554942" y="1132788"/>
            <a:ext cx="7806122" cy="4337936"/>
            <a:chOff x="898522" y="1178529"/>
            <a:chExt cx="7123472" cy="3868650"/>
          </a:xfrm>
        </p:grpSpPr>
        <p:grpSp>
          <p:nvGrpSpPr>
            <p:cNvPr id="13" name="Group 12">
              <a:extLst>
                <a:ext uri="{FF2B5EF4-FFF2-40B4-BE49-F238E27FC236}">
                  <a16:creationId xmlns:a16="http://schemas.microsoft.com/office/drawing/2014/main" id="{C7CF188E-5FA2-1DCB-8075-B42D74E3B40A}"/>
                </a:ext>
              </a:extLst>
            </p:cNvPr>
            <p:cNvGrpSpPr/>
            <p:nvPr/>
          </p:nvGrpSpPr>
          <p:grpSpPr>
            <a:xfrm>
              <a:off x="898522" y="1190274"/>
              <a:ext cx="7123472" cy="3856905"/>
              <a:chOff x="904872" y="1139474"/>
              <a:chExt cx="7123472" cy="3856905"/>
            </a:xfrm>
          </p:grpSpPr>
          <p:graphicFrame>
            <p:nvGraphicFramePr>
              <p:cNvPr id="6" name="Chart 5">
                <a:extLst>
                  <a:ext uri="{FF2B5EF4-FFF2-40B4-BE49-F238E27FC236}">
                    <a16:creationId xmlns:a16="http://schemas.microsoft.com/office/drawing/2014/main" id="{1F105892-C017-695D-C3C4-B4A2DD01911A}"/>
                  </a:ext>
                </a:extLst>
              </p:cNvPr>
              <p:cNvGraphicFramePr/>
              <p:nvPr/>
            </p:nvGraphicFramePr>
            <p:xfrm>
              <a:off x="904872" y="1139474"/>
              <a:ext cx="7000875" cy="34435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35926D2E-D881-ED23-B434-59DD6CF7287C}"/>
                  </a:ext>
                </a:extLst>
              </p:cNvPr>
              <p:cNvGraphicFramePr/>
              <p:nvPr/>
            </p:nvGraphicFramePr>
            <p:xfrm>
              <a:off x="1234904" y="1822538"/>
              <a:ext cx="6793440" cy="3173841"/>
            </p:xfrm>
            <a:graphic>
              <a:graphicData uri="http://schemas.openxmlformats.org/drawingml/2006/chart">
                <c:chart xmlns:c="http://schemas.openxmlformats.org/drawingml/2006/chart" xmlns:r="http://schemas.openxmlformats.org/officeDocument/2006/relationships" r:id="rId4"/>
              </a:graphicData>
            </a:graphic>
          </p:graphicFrame>
        </p:grpSp>
        <p:cxnSp>
          <p:nvCxnSpPr>
            <p:cNvPr id="14" name="Straight Connector 13">
              <a:extLst>
                <a:ext uri="{FF2B5EF4-FFF2-40B4-BE49-F238E27FC236}">
                  <a16:creationId xmlns:a16="http://schemas.microsoft.com/office/drawing/2014/main" id="{E00DD006-27EB-9F73-988D-DF5B4798543E}"/>
                </a:ext>
              </a:extLst>
            </p:cNvPr>
            <p:cNvCxnSpPr>
              <a:cxnSpLocks/>
            </p:cNvCxnSpPr>
            <p:nvPr/>
          </p:nvCxnSpPr>
          <p:spPr>
            <a:xfrm>
              <a:off x="1677726" y="3924300"/>
              <a:ext cx="5946156" cy="0"/>
            </a:xfrm>
            <a:prstGeom prst="line">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3F85E91-5292-230A-8BD2-4D66C7F40780}"/>
                </a:ext>
              </a:extLst>
            </p:cNvPr>
            <p:cNvSpPr txBox="1"/>
            <p:nvPr/>
          </p:nvSpPr>
          <p:spPr>
            <a:xfrm>
              <a:off x="1819600" y="3008252"/>
              <a:ext cx="377026" cy="261610"/>
            </a:xfrm>
            <a:prstGeom prst="rect">
              <a:avLst/>
            </a:prstGeom>
            <a:noFill/>
          </p:spPr>
          <p:txBody>
            <a:bodyPr wrap="none" rtlCol="0">
              <a:spAutoFit/>
            </a:bodyPr>
            <a:lstStyle/>
            <a:p>
              <a:pPr algn="ctr"/>
              <a:r>
                <a:rPr lang="en-US" sz="1100" b="1">
                  <a:latin typeface="Montserrat" panose="02000505000000020004" pitchFamily="2" charset="0"/>
                  <a:cs typeface="Calibri" panose="020F0502020204030204" pitchFamily="34" charset="0"/>
                </a:rPr>
                <a:t>EB</a:t>
              </a:r>
            </a:p>
          </p:txBody>
        </p:sp>
        <p:sp>
          <p:nvSpPr>
            <p:cNvPr id="12" name="TextBox 11">
              <a:extLst>
                <a:ext uri="{FF2B5EF4-FFF2-40B4-BE49-F238E27FC236}">
                  <a16:creationId xmlns:a16="http://schemas.microsoft.com/office/drawing/2014/main" id="{82E7B06F-ABB2-56CD-876B-43D726A424F0}"/>
                </a:ext>
              </a:extLst>
            </p:cNvPr>
            <p:cNvSpPr txBox="1"/>
            <p:nvPr/>
          </p:nvSpPr>
          <p:spPr>
            <a:xfrm>
              <a:off x="2855702" y="2806305"/>
              <a:ext cx="377026" cy="261610"/>
            </a:xfrm>
            <a:prstGeom prst="rect">
              <a:avLst/>
            </a:prstGeom>
            <a:noFill/>
          </p:spPr>
          <p:txBody>
            <a:bodyPr wrap="none" rtlCol="0">
              <a:spAutoFit/>
            </a:bodyPr>
            <a:lstStyle/>
            <a:p>
              <a:pPr algn="ctr"/>
              <a:r>
                <a:rPr lang="en-US" sz="1100" b="1">
                  <a:latin typeface="Montserrat" panose="02000505000000020004" pitchFamily="2" charset="0"/>
                  <a:cs typeface="Calibri" panose="020F0502020204030204" pitchFamily="34" charset="0"/>
                </a:rPr>
                <a:t>EB</a:t>
              </a:r>
            </a:p>
          </p:txBody>
        </p:sp>
        <p:sp>
          <p:nvSpPr>
            <p:cNvPr id="16" name="TextBox 15">
              <a:extLst>
                <a:ext uri="{FF2B5EF4-FFF2-40B4-BE49-F238E27FC236}">
                  <a16:creationId xmlns:a16="http://schemas.microsoft.com/office/drawing/2014/main" id="{44CA1553-A3D7-21E2-3BEA-203ACCD2A3E5}"/>
                </a:ext>
              </a:extLst>
            </p:cNvPr>
            <p:cNvSpPr txBox="1"/>
            <p:nvPr/>
          </p:nvSpPr>
          <p:spPr>
            <a:xfrm>
              <a:off x="3923102" y="2534099"/>
              <a:ext cx="377026" cy="261610"/>
            </a:xfrm>
            <a:prstGeom prst="rect">
              <a:avLst/>
            </a:prstGeom>
            <a:noFill/>
          </p:spPr>
          <p:txBody>
            <a:bodyPr wrap="none" rtlCol="0">
              <a:spAutoFit/>
            </a:bodyPr>
            <a:lstStyle/>
            <a:p>
              <a:pPr algn="ctr"/>
              <a:r>
                <a:rPr lang="en-US" sz="1100" b="1">
                  <a:latin typeface="Montserrat" panose="02000505000000020004" pitchFamily="2" charset="0"/>
                  <a:cs typeface="Calibri" panose="020F0502020204030204" pitchFamily="34" charset="0"/>
                </a:rPr>
                <a:t>EB</a:t>
              </a:r>
            </a:p>
          </p:txBody>
        </p:sp>
        <p:sp>
          <p:nvSpPr>
            <p:cNvPr id="17" name="TextBox 16">
              <a:extLst>
                <a:ext uri="{FF2B5EF4-FFF2-40B4-BE49-F238E27FC236}">
                  <a16:creationId xmlns:a16="http://schemas.microsoft.com/office/drawing/2014/main" id="{63D843F2-5408-64CC-94A8-502591305E74}"/>
                </a:ext>
              </a:extLst>
            </p:cNvPr>
            <p:cNvSpPr txBox="1"/>
            <p:nvPr/>
          </p:nvSpPr>
          <p:spPr>
            <a:xfrm>
              <a:off x="4903902" y="2137733"/>
              <a:ext cx="377026" cy="261610"/>
            </a:xfrm>
            <a:prstGeom prst="rect">
              <a:avLst/>
            </a:prstGeom>
            <a:noFill/>
          </p:spPr>
          <p:txBody>
            <a:bodyPr wrap="none" rtlCol="0">
              <a:spAutoFit/>
            </a:bodyPr>
            <a:lstStyle/>
            <a:p>
              <a:pPr algn="ctr"/>
              <a:r>
                <a:rPr lang="en-US" sz="1100" b="1">
                  <a:latin typeface="Montserrat" panose="02000505000000020004" pitchFamily="2" charset="0"/>
                  <a:cs typeface="Calibri" panose="020F0502020204030204" pitchFamily="34" charset="0"/>
                </a:rPr>
                <a:t>EB</a:t>
              </a:r>
            </a:p>
          </p:txBody>
        </p:sp>
        <p:sp>
          <p:nvSpPr>
            <p:cNvPr id="19" name="TextBox 18">
              <a:extLst>
                <a:ext uri="{FF2B5EF4-FFF2-40B4-BE49-F238E27FC236}">
                  <a16:creationId xmlns:a16="http://schemas.microsoft.com/office/drawing/2014/main" id="{F87EC8D3-1E50-92AE-141E-A19CA069C0C9}"/>
                </a:ext>
              </a:extLst>
            </p:cNvPr>
            <p:cNvSpPr txBox="1"/>
            <p:nvPr/>
          </p:nvSpPr>
          <p:spPr>
            <a:xfrm>
              <a:off x="5916992" y="1621041"/>
              <a:ext cx="377026" cy="261610"/>
            </a:xfrm>
            <a:prstGeom prst="rect">
              <a:avLst/>
            </a:prstGeom>
            <a:noFill/>
          </p:spPr>
          <p:txBody>
            <a:bodyPr wrap="none" rtlCol="0">
              <a:spAutoFit/>
            </a:bodyPr>
            <a:lstStyle/>
            <a:p>
              <a:pPr algn="ctr"/>
              <a:r>
                <a:rPr lang="en-US" sz="1100" b="1">
                  <a:latin typeface="Montserrat" panose="02000505000000020004" pitchFamily="2" charset="0"/>
                  <a:cs typeface="Calibri" panose="020F0502020204030204" pitchFamily="34" charset="0"/>
                </a:rPr>
                <a:t>EB</a:t>
              </a:r>
            </a:p>
          </p:txBody>
        </p:sp>
        <p:sp>
          <p:nvSpPr>
            <p:cNvPr id="21" name="TextBox 20">
              <a:extLst>
                <a:ext uri="{FF2B5EF4-FFF2-40B4-BE49-F238E27FC236}">
                  <a16:creationId xmlns:a16="http://schemas.microsoft.com/office/drawing/2014/main" id="{726DF3B7-7AD1-AC71-44EF-14B431C961AA}"/>
                </a:ext>
              </a:extLst>
            </p:cNvPr>
            <p:cNvSpPr txBox="1"/>
            <p:nvPr/>
          </p:nvSpPr>
          <p:spPr>
            <a:xfrm>
              <a:off x="6989308" y="1178529"/>
              <a:ext cx="377026" cy="261610"/>
            </a:xfrm>
            <a:prstGeom prst="rect">
              <a:avLst/>
            </a:prstGeom>
            <a:noFill/>
          </p:spPr>
          <p:txBody>
            <a:bodyPr wrap="none" rtlCol="0">
              <a:spAutoFit/>
            </a:bodyPr>
            <a:lstStyle/>
            <a:p>
              <a:pPr algn="ctr"/>
              <a:r>
                <a:rPr lang="en-US" sz="1100" b="1">
                  <a:latin typeface="Montserrat" panose="02000505000000020004" pitchFamily="2" charset="0"/>
                  <a:cs typeface="Calibri" panose="020F0502020204030204" pitchFamily="34" charset="0"/>
                </a:rPr>
                <a:t>EB</a:t>
              </a:r>
            </a:p>
          </p:txBody>
        </p:sp>
      </p:grpSp>
      <p:cxnSp>
        <p:nvCxnSpPr>
          <p:cNvPr id="24" name="Straight Arrow Connector 23">
            <a:extLst>
              <a:ext uri="{FF2B5EF4-FFF2-40B4-BE49-F238E27FC236}">
                <a16:creationId xmlns:a16="http://schemas.microsoft.com/office/drawing/2014/main" id="{A17A10BA-767F-4131-32F0-315B6080CA40}"/>
              </a:ext>
            </a:extLst>
          </p:cNvPr>
          <p:cNvCxnSpPr>
            <a:cxnSpLocks/>
          </p:cNvCxnSpPr>
          <p:nvPr/>
        </p:nvCxnSpPr>
        <p:spPr>
          <a:xfrm>
            <a:off x="7263611" y="1512226"/>
            <a:ext cx="0" cy="812010"/>
          </a:xfrm>
          <a:prstGeom prst="straightConnector1">
            <a:avLst/>
          </a:prstGeom>
          <a:ln w="25400">
            <a:solidFill>
              <a:schemeClr val="bg2"/>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C9C7C0D-1035-18B3-2B45-B982E8C7F25C}"/>
              </a:ext>
            </a:extLst>
          </p:cNvPr>
          <p:cNvSpPr txBox="1"/>
          <p:nvPr/>
        </p:nvSpPr>
        <p:spPr>
          <a:xfrm>
            <a:off x="7430914" y="1551106"/>
            <a:ext cx="1516045" cy="600164"/>
          </a:xfrm>
          <a:prstGeom prst="rect">
            <a:avLst/>
          </a:prstGeom>
          <a:solidFill>
            <a:schemeClr val="bg2"/>
          </a:solidFill>
          <a:ln w="19050">
            <a:solidFill>
              <a:schemeClr val="bg2"/>
            </a:solidFill>
          </a:ln>
          <a:effectLst>
            <a:outerShdw blurRad="50800" dist="38100" dir="2700000" algn="tl" rotWithShape="0">
              <a:prstClr val="black">
                <a:alpha val="40000"/>
              </a:prstClr>
            </a:outerShdw>
          </a:effectLst>
        </p:spPr>
        <p:txBody>
          <a:bodyPr wrap="square" rtlCol="0">
            <a:spAutoFit/>
          </a:bodyPr>
          <a:lstStyle>
            <a:defPPr>
              <a:defRPr lang="en-US"/>
            </a:defPPr>
            <a:lvl1pPr algn="ctr">
              <a:defRPr sz="1300" b="1">
                <a:latin typeface="Calibri" panose="020F0502020204030204" pitchFamily="34" charset="0"/>
                <a:cs typeface="Calibri" panose="020F0502020204030204" pitchFamily="34" charset="0"/>
              </a:defRPr>
            </a:lvl1pPr>
          </a:lstStyle>
          <a:p>
            <a:r>
              <a:rPr lang="en-US" sz="1100">
                <a:latin typeface="Montserrat" panose="02000505000000020004" pitchFamily="2" charset="0"/>
              </a:rPr>
              <a:t>Storage Capacity Growth Outpaces IT Infra Spending</a:t>
            </a:r>
          </a:p>
        </p:txBody>
      </p:sp>
      <p:pic>
        <p:nvPicPr>
          <p:cNvPr id="3" name="Graphic 2">
            <a:extLst>
              <a:ext uri="{FF2B5EF4-FFF2-40B4-BE49-F238E27FC236}">
                <a16:creationId xmlns:a16="http://schemas.microsoft.com/office/drawing/2014/main" id="{CB9AA6B2-4924-573A-4191-26AEA1D903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6396" y="1249475"/>
            <a:ext cx="550830" cy="166918"/>
          </a:xfrm>
          <a:prstGeom prst="rect">
            <a:avLst/>
          </a:prstGeom>
        </p:spPr>
      </p:pic>
      <p:sp>
        <p:nvSpPr>
          <p:cNvPr id="4" name="TextBox 3">
            <a:extLst>
              <a:ext uri="{FF2B5EF4-FFF2-40B4-BE49-F238E27FC236}">
                <a16:creationId xmlns:a16="http://schemas.microsoft.com/office/drawing/2014/main" id="{CABD64A2-7425-BA04-65E2-2B09A0673877}"/>
              </a:ext>
            </a:extLst>
          </p:cNvPr>
          <p:cNvSpPr txBox="1"/>
          <p:nvPr/>
        </p:nvSpPr>
        <p:spPr>
          <a:xfrm>
            <a:off x="2407616" y="2015286"/>
            <a:ext cx="1487661" cy="461665"/>
          </a:xfrm>
          <a:prstGeom prst="rect">
            <a:avLst/>
          </a:prstGeom>
          <a:solidFill>
            <a:schemeClr val="tx1"/>
          </a:solidFill>
          <a:ln w="19050">
            <a:solidFill>
              <a:schemeClr val="tx1"/>
            </a:solidFill>
          </a:ln>
        </p:spPr>
        <p:txBody>
          <a:bodyPr wrap="square" rtlCol="0">
            <a:spAutoFit/>
          </a:bodyPr>
          <a:lstStyle>
            <a:defPPr>
              <a:defRPr lang="en-US"/>
            </a:defPPr>
            <a:lvl1pPr algn="ctr">
              <a:defRPr sz="1300" b="1">
                <a:solidFill>
                  <a:schemeClr val="tx2"/>
                </a:solidFill>
                <a:latin typeface="Calibri" panose="020F0502020204030204" pitchFamily="34" charset="0"/>
                <a:cs typeface="Calibri" panose="020F0502020204030204" pitchFamily="34" charset="0"/>
              </a:defRPr>
            </a:lvl1pPr>
          </a:lstStyle>
          <a:p>
            <a:r>
              <a:rPr lang="en-US" sz="1200">
                <a:solidFill>
                  <a:schemeClr val="bg1"/>
                </a:solidFill>
                <a:latin typeface="Montserrat" panose="02000505000000020004" pitchFamily="2" charset="0"/>
              </a:rPr>
              <a:t>Storage</a:t>
            </a:r>
          </a:p>
          <a:p>
            <a:r>
              <a:rPr lang="en-US" sz="1200">
                <a:solidFill>
                  <a:schemeClr val="bg1"/>
                </a:solidFill>
                <a:latin typeface="Montserrat" panose="02000505000000020004" pitchFamily="2" charset="0"/>
              </a:rPr>
              <a:t>Installed Based</a:t>
            </a:r>
          </a:p>
        </p:txBody>
      </p:sp>
      <p:sp>
        <p:nvSpPr>
          <p:cNvPr id="7" name="TextBox 6">
            <a:extLst>
              <a:ext uri="{FF2B5EF4-FFF2-40B4-BE49-F238E27FC236}">
                <a16:creationId xmlns:a16="http://schemas.microsoft.com/office/drawing/2014/main" id="{5E343508-E223-8F8F-C184-72635B7C1D68}"/>
              </a:ext>
            </a:extLst>
          </p:cNvPr>
          <p:cNvSpPr txBox="1"/>
          <p:nvPr/>
        </p:nvSpPr>
        <p:spPr>
          <a:xfrm>
            <a:off x="4586932" y="3222951"/>
            <a:ext cx="1474498" cy="430887"/>
          </a:xfrm>
          <a:prstGeom prst="rect">
            <a:avLst/>
          </a:prstGeom>
          <a:solidFill>
            <a:schemeClr val="tx2"/>
          </a:solidFill>
          <a:ln w="19050">
            <a:solidFill>
              <a:schemeClr val="tx2"/>
            </a:solidFill>
          </a:ln>
        </p:spPr>
        <p:txBody>
          <a:bodyPr wrap="square" rtlCol="0">
            <a:spAutoFit/>
          </a:bodyPr>
          <a:lstStyle/>
          <a:p>
            <a:pPr algn="ctr"/>
            <a:r>
              <a:rPr lang="en-US" sz="1100" b="1">
                <a:solidFill>
                  <a:schemeClr val="bg1"/>
                </a:solidFill>
                <a:latin typeface="Montserrat" panose="02000505000000020004" pitchFamily="2" charset="0"/>
                <a:cs typeface="Calibri" panose="020F0502020204030204" pitchFamily="34" charset="0"/>
              </a:rPr>
              <a:t>IT Infrastructure Spending</a:t>
            </a:r>
          </a:p>
        </p:txBody>
      </p:sp>
      <p:sp>
        <p:nvSpPr>
          <p:cNvPr id="8" name="Slide Number Placeholder 1">
            <a:extLst>
              <a:ext uri="{FF2B5EF4-FFF2-40B4-BE49-F238E27FC236}">
                <a16:creationId xmlns:a16="http://schemas.microsoft.com/office/drawing/2014/main" id="{78D94908-84DB-7FC7-7DB5-F1B33063D728}"/>
              </a:ext>
            </a:extLst>
          </p:cNvPr>
          <p:cNvSpPr>
            <a:spLocks noGrp="1"/>
          </p:cNvSpPr>
          <p:nvPr>
            <p:ph type="sldNum" sz="quarter" idx="4"/>
          </p:nvPr>
        </p:nvSpPr>
        <p:spPr>
          <a:xfrm>
            <a:off x="7117325" y="4929607"/>
            <a:ext cx="1905000" cy="159544"/>
          </a:xfrm>
        </p:spPr>
        <p:txBody>
          <a:bodyPr/>
          <a:lstStyle/>
          <a:p>
            <a:pPr>
              <a:defRPr/>
            </a:pPr>
            <a:fld id="{992F9679-0466-4B45-903C-6A8B75B5D3DF}" type="slidenum">
              <a:rPr lang="en-US" smtClean="0"/>
              <a:pPr>
                <a:defRPr/>
              </a:pPr>
              <a:t>3</a:t>
            </a:fld>
            <a:endParaRPr lang="en-US"/>
          </a:p>
        </p:txBody>
      </p:sp>
    </p:spTree>
    <p:extLst>
      <p:ext uri="{BB962C8B-B14F-4D97-AF65-F5344CB8AC3E}">
        <p14:creationId xmlns:p14="http://schemas.microsoft.com/office/powerpoint/2010/main" val="30757907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Horizontal)">
                                      <p:cBhvr>
                                        <p:cTn id="7" dur="1000"/>
                                        <p:tgtEl>
                                          <p:spTgt spid="24"/>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outHorizontal)">
                                      <p:cBhvr>
                                        <p:cTn id="1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336805C-029A-F3D9-057A-EEE82F38BD7F}"/>
              </a:ext>
            </a:extLst>
          </p:cNvPr>
          <p:cNvGrpSpPr/>
          <p:nvPr/>
        </p:nvGrpSpPr>
        <p:grpSpPr>
          <a:xfrm>
            <a:off x="333431" y="207094"/>
            <a:ext cx="3666126" cy="4570413"/>
            <a:chOff x="333431" y="207094"/>
            <a:chExt cx="3666126" cy="4570413"/>
          </a:xfrm>
        </p:grpSpPr>
        <p:sp>
          <p:nvSpPr>
            <p:cNvPr id="7" name="Freeform: Shape 6">
              <a:extLst>
                <a:ext uri="{FF2B5EF4-FFF2-40B4-BE49-F238E27FC236}">
                  <a16:creationId xmlns:a16="http://schemas.microsoft.com/office/drawing/2014/main" id="{F4CA0CAA-DF40-952F-E698-B57A030E9E6E}"/>
                </a:ext>
              </a:extLst>
            </p:cNvPr>
            <p:cNvSpPr/>
            <p:nvPr/>
          </p:nvSpPr>
          <p:spPr>
            <a:xfrm>
              <a:off x="333431" y="1221651"/>
              <a:ext cx="1270165" cy="2541299"/>
            </a:xfrm>
            <a:custGeom>
              <a:avLst/>
              <a:gdLst>
                <a:gd name="connsiteX0" fmla="*/ 1279171 w 1279171"/>
                <a:gd name="connsiteY0" fmla="*/ 0 h 2559317"/>
                <a:gd name="connsiteX1" fmla="*/ 1279171 w 1279171"/>
                <a:gd name="connsiteY1" fmla="*/ 282062 h 2559317"/>
                <a:gd name="connsiteX2" fmla="*/ 282368 w 1279171"/>
                <a:gd name="connsiteY2" fmla="*/ 1278865 h 2559317"/>
                <a:gd name="connsiteX3" fmla="*/ 1279171 w 1279171"/>
                <a:gd name="connsiteY3" fmla="*/ 2275668 h 2559317"/>
                <a:gd name="connsiteX4" fmla="*/ 1279171 w 1279171"/>
                <a:gd name="connsiteY4" fmla="*/ 2559317 h 2559317"/>
                <a:gd name="connsiteX5" fmla="*/ 1021407 w 1279171"/>
                <a:gd name="connsiteY5" fmla="*/ 2533316 h 2559317"/>
                <a:gd name="connsiteX6" fmla="*/ 0 w 1279171"/>
                <a:gd name="connsiteY6" fmla="*/ 1279563 h 2559317"/>
                <a:gd name="connsiteX7" fmla="*/ 1021407 w 1279171"/>
                <a:gd name="connsiteY7" fmla="*/ 25993 h 255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171" h="2559317">
                  <a:moveTo>
                    <a:pt x="1279171" y="0"/>
                  </a:moveTo>
                  <a:lnTo>
                    <a:pt x="1279171" y="282062"/>
                  </a:lnTo>
                  <a:cubicBezTo>
                    <a:pt x="728652" y="282062"/>
                    <a:pt x="282368" y="728346"/>
                    <a:pt x="282368" y="1278865"/>
                  </a:cubicBezTo>
                  <a:cubicBezTo>
                    <a:pt x="282368" y="1829384"/>
                    <a:pt x="728652" y="2275668"/>
                    <a:pt x="1279171" y="2275668"/>
                  </a:cubicBezTo>
                  <a:lnTo>
                    <a:pt x="1279171" y="2559317"/>
                  </a:lnTo>
                  <a:lnTo>
                    <a:pt x="1021407" y="2533316"/>
                  </a:lnTo>
                  <a:cubicBezTo>
                    <a:pt x="438564" y="2413979"/>
                    <a:pt x="0" y="1897979"/>
                    <a:pt x="0" y="1279563"/>
                  </a:cubicBezTo>
                  <a:cubicBezTo>
                    <a:pt x="0" y="661147"/>
                    <a:pt x="438564" y="145294"/>
                    <a:pt x="1021407" y="25993"/>
                  </a:cubicBezTo>
                  <a:close/>
                </a:path>
              </a:pathLst>
            </a:custGeom>
            <a:gradFill>
              <a:gsLst>
                <a:gs pos="49000">
                  <a:schemeClr val="accent1"/>
                </a:gs>
                <a:gs pos="100000">
                  <a:schemeClr val="accent1">
                    <a:lumMod val="5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9" name="Group 18">
              <a:extLst>
                <a:ext uri="{FF2B5EF4-FFF2-40B4-BE49-F238E27FC236}">
                  <a16:creationId xmlns:a16="http://schemas.microsoft.com/office/drawing/2014/main" id="{3E8B7B09-3081-17EA-C948-9B34B651F5A5}"/>
                </a:ext>
              </a:extLst>
            </p:cNvPr>
            <p:cNvGrpSpPr/>
            <p:nvPr/>
          </p:nvGrpSpPr>
          <p:grpSpPr>
            <a:xfrm>
              <a:off x="1611957" y="3131269"/>
              <a:ext cx="1979613" cy="1646238"/>
              <a:chOff x="1591969" y="3131269"/>
              <a:chExt cx="1979613" cy="1646238"/>
            </a:xfrm>
          </p:grpSpPr>
          <p:sp>
            <p:nvSpPr>
              <p:cNvPr id="6" name="Freeform 7">
                <a:extLst>
                  <a:ext uri="{FF2B5EF4-FFF2-40B4-BE49-F238E27FC236}">
                    <a16:creationId xmlns:a16="http://schemas.microsoft.com/office/drawing/2014/main" id="{29EFFD3F-C016-7053-03FA-C111DBE0253E}"/>
                  </a:ext>
                </a:extLst>
              </p:cNvPr>
              <p:cNvSpPr>
                <a:spLocks/>
              </p:cNvSpPr>
              <p:nvPr/>
            </p:nvSpPr>
            <p:spPr bwMode="auto">
              <a:xfrm>
                <a:off x="1591969" y="3131269"/>
                <a:ext cx="1979613" cy="1646238"/>
              </a:xfrm>
              <a:custGeom>
                <a:avLst/>
                <a:gdLst>
                  <a:gd name="T0" fmla="*/ 10386 w 10386"/>
                  <a:gd name="T1" fmla="*/ 2638 h 8635"/>
                  <a:gd name="T2" fmla="*/ 0 w 10386"/>
                  <a:gd name="T3" fmla="*/ 8635 h 8635"/>
                  <a:gd name="T4" fmla="*/ 0 w 10386"/>
                  <a:gd name="T5" fmla="*/ 3358 h 8635"/>
                  <a:gd name="T6" fmla="*/ 5816 w 10386"/>
                  <a:gd name="T7" fmla="*/ 0 h 8635"/>
                  <a:gd name="T8" fmla="*/ 10386 w 10386"/>
                  <a:gd name="T9" fmla="*/ 2638 h 8635"/>
                </a:gdLst>
                <a:ahLst/>
                <a:cxnLst>
                  <a:cxn ang="0">
                    <a:pos x="T0" y="T1"/>
                  </a:cxn>
                  <a:cxn ang="0">
                    <a:pos x="T2" y="T3"/>
                  </a:cxn>
                  <a:cxn ang="0">
                    <a:pos x="T4" y="T5"/>
                  </a:cxn>
                  <a:cxn ang="0">
                    <a:pos x="T6" y="T7"/>
                  </a:cxn>
                  <a:cxn ang="0">
                    <a:pos x="T8" y="T9"/>
                  </a:cxn>
                </a:cxnLst>
                <a:rect l="0" t="0" r="r" b="b"/>
                <a:pathLst>
                  <a:path w="10386" h="8635">
                    <a:moveTo>
                      <a:pt x="10386" y="2638"/>
                    </a:moveTo>
                    <a:cubicBezTo>
                      <a:pt x="8244" y="6349"/>
                      <a:pt x="4285" y="8635"/>
                      <a:pt x="0" y="8635"/>
                    </a:cubicBezTo>
                    <a:lnTo>
                      <a:pt x="0" y="3358"/>
                    </a:lnTo>
                    <a:cubicBezTo>
                      <a:pt x="2400" y="3358"/>
                      <a:pt x="4617" y="2078"/>
                      <a:pt x="5816" y="0"/>
                    </a:cubicBezTo>
                    <a:lnTo>
                      <a:pt x="10386" y="2638"/>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8" name="Graphic 7" descr="Chat bubble outline">
                <a:extLst>
                  <a:ext uri="{FF2B5EF4-FFF2-40B4-BE49-F238E27FC236}">
                    <a16:creationId xmlns:a16="http://schemas.microsoft.com/office/drawing/2014/main" id="{8FE91D78-F608-CB34-C102-73BFB5397F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25524" y="3708537"/>
                <a:ext cx="570576" cy="570577"/>
              </a:xfrm>
              <a:prstGeom prst="rect">
                <a:avLst/>
              </a:prstGeom>
            </p:spPr>
          </p:pic>
        </p:grpSp>
        <p:grpSp>
          <p:nvGrpSpPr>
            <p:cNvPr id="12" name="Group 11">
              <a:extLst>
                <a:ext uri="{FF2B5EF4-FFF2-40B4-BE49-F238E27FC236}">
                  <a16:creationId xmlns:a16="http://schemas.microsoft.com/office/drawing/2014/main" id="{9FF746D3-F5C4-2D83-CBE6-FB1F78E86A31}"/>
                </a:ext>
              </a:extLst>
            </p:cNvPr>
            <p:cNvGrpSpPr/>
            <p:nvPr/>
          </p:nvGrpSpPr>
          <p:grpSpPr>
            <a:xfrm>
              <a:off x="2720032" y="1350094"/>
              <a:ext cx="1279525" cy="2284413"/>
              <a:chOff x="2700044" y="1350094"/>
              <a:chExt cx="1279525" cy="2284413"/>
            </a:xfrm>
          </p:grpSpPr>
          <p:sp>
            <p:nvSpPr>
              <p:cNvPr id="5" name="Freeform 6">
                <a:extLst>
                  <a:ext uri="{FF2B5EF4-FFF2-40B4-BE49-F238E27FC236}">
                    <a16:creationId xmlns:a16="http://schemas.microsoft.com/office/drawing/2014/main" id="{98C3F697-2028-650C-E522-41FB419215A5}"/>
                  </a:ext>
                </a:extLst>
              </p:cNvPr>
              <p:cNvSpPr>
                <a:spLocks/>
              </p:cNvSpPr>
              <p:nvPr/>
            </p:nvSpPr>
            <p:spPr bwMode="auto">
              <a:xfrm>
                <a:off x="2700044" y="1350094"/>
                <a:ext cx="1279525" cy="2284413"/>
              </a:xfrm>
              <a:custGeom>
                <a:avLst/>
                <a:gdLst>
                  <a:gd name="T0" fmla="*/ 4570 w 6712"/>
                  <a:gd name="T1" fmla="*/ 0 h 11992"/>
                  <a:gd name="T2" fmla="*/ 4570 w 6712"/>
                  <a:gd name="T3" fmla="*/ 11992 h 11992"/>
                  <a:gd name="T4" fmla="*/ 0 w 6712"/>
                  <a:gd name="T5" fmla="*/ 9354 h 11992"/>
                  <a:gd name="T6" fmla="*/ 0 w 6712"/>
                  <a:gd name="T7" fmla="*/ 2639 h 11992"/>
                  <a:gd name="T8" fmla="*/ 4570 w 6712"/>
                  <a:gd name="T9" fmla="*/ 0 h 11992"/>
                </a:gdLst>
                <a:ahLst/>
                <a:cxnLst>
                  <a:cxn ang="0">
                    <a:pos x="T0" y="T1"/>
                  </a:cxn>
                  <a:cxn ang="0">
                    <a:pos x="T2" y="T3"/>
                  </a:cxn>
                  <a:cxn ang="0">
                    <a:pos x="T4" y="T5"/>
                  </a:cxn>
                  <a:cxn ang="0">
                    <a:pos x="T6" y="T7"/>
                  </a:cxn>
                  <a:cxn ang="0">
                    <a:pos x="T8" y="T9"/>
                  </a:cxn>
                </a:cxnLst>
                <a:rect l="0" t="0" r="r" b="b"/>
                <a:pathLst>
                  <a:path w="6712" h="11992">
                    <a:moveTo>
                      <a:pt x="4570" y="0"/>
                    </a:moveTo>
                    <a:cubicBezTo>
                      <a:pt x="6712" y="3711"/>
                      <a:pt x="6712" y="8282"/>
                      <a:pt x="4570" y="11992"/>
                    </a:cubicBezTo>
                    <a:lnTo>
                      <a:pt x="0" y="9354"/>
                    </a:lnTo>
                    <a:cubicBezTo>
                      <a:pt x="1200" y="7276"/>
                      <a:pt x="1200" y="4716"/>
                      <a:pt x="0" y="2639"/>
                    </a:cubicBezTo>
                    <a:lnTo>
                      <a:pt x="4570" y="0"/>
                    </a:lnTo>
                    <a:close/>
                  </a:path>
                </a:pathLst>
              </a:custGeom>
              <a:solidFill>
                <a:schemeClr val="accent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9" name="Graphic 8" descr="Double Tap Gesture outline">
                <a:extLst>
                  <a:ext uri="{FF2B5EF4-FFF2-40B4-BE49-F238E27FC236}">
                    <a16:creationId xmlns:a16="http://schemas.microsoft.com/office/drawing/2014/main" id="{9D73A17A-16EB-5103-D7A6-47094C1E3D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77980" y="2207013"/>
                <a:ext cx="570576" cy="570577"/>
              </a:xfrm>
              <a:prstGeom prst="rect">
                <a:avLst/>
              </a:prstGeom>
            </p:spPr>
          </p:pic>
        </p:grpSp>
        <p:grpSp>
          <p:nvGrpSpPr>
            <p:cNvPr id="2" name="Group 1">
              <a:extLst>
                <a:ext uri="{FF2B5EF4-FFF2-40B4-BE49-F238E27FC236}">
                  <a16:creationId xmlns:a16="http://schemas.microsoft.com/office/drawing/2014/main" id="{AEB42353-0BC1-F240-04A1-B4AB337C8CFD}"/>
                </a:ext>
              </a:extLst>
            </p:cNvPr>
            <p:cNvGrpSpPr/>
            <p:nvPr/>
          </p:nvGrpSpPr>
          <p:grpSpPr>
            <a:xfrm>
              <a:off x="1611957" y="207094"/>
              <a:ext cx="1979613" cy="1644650"/>
              <a:chOff x="1591969" y="207094"/>
              <a:chExt cx="1979613" cy="1644650"/>
            </a:xfrm>
          </p:grpSpPr>
          <p:sp>
            <p:nvSpPr>
              <p:cNvPr id="4" name="Freeform 5">
                <a:extLst>
                  <a:ext uri="{FF2B5EF4-FFF2-40B4-BE49-F238E27FC236}">
                    <a16:creationId xmlns:a16="http://schemas.microsoft.com/office/drawing/2014/main" id="{C97B501A-F834-79F3-B9B1-121EB715B1A2}"/>
                  </a:ext>
                </a:extLst>
              </p:cNvPr>
              <p:cNvSpPr>
                <a:spLocks/>
              </p:cNvSpPr>
              <p:nvPr/>
            </p:nvSpPr>
            <p:spPr bwMode="auto">
              <a:xfrm>
                <a:off x="1591969" y="207094"/>
                <a:ext cx="1979613" cy="1644650"/>
              </a:xfrm>
              <a:custGeom>
                <a:avLst/>
                <a:gdLst>
                  <a:gd name="T0" fmla="*/ 0 w 10386"/>
                  <a:gd name="T1" fmla="*/ 0 h 8635"/>
                  <a:gd name="T2" fmla="*/ 10386 w 10386"/>
                  <a:gd name="T3" fmla="*/ 5996 h 8635"/>
                  <a:gd name="T4" fmla="*/ 5816 w 10386"/>
                  <a:gd name="T5" fmla="*/ 8635 h 8635"/>
                  <a:gd name="T6" fmla="*/ 0 w 10386"/>
                  <a:gd name="T7" fmla="*/ 5277 h 8635"/>
                  <a:gd name="T8" fmla="*/ 0 w 10386"/>
                  <a:gd name="T9" fmla="*/ 0 h 8635"/>
                </a:gdLst>
                <a:ahLst/>
                <a:cxnLst>
                  <a:cxn ang="0">
                    <a:pos x="T0" y="T1"/>
                  </a:cxn>
                  <a:cxn ang="0">
                    <a:pos x="T2" y="T3"/>
                  </a:cxn>
                  <a:cxn ang="0">
                    <a:pos x="T4" y="T5"/>
                  </a:cxn>
                  <a:cxn ang="0">
                    <a:pos x="T6" y="T7"/>
                  </a:cxn>
                  <a:cxn ang="0">
                    <a:pos x="T8" y="T9"/>
                  </a:cxn>
                </a:cxnLst>
                <a:rect l="0" t="0" r="r" b="b"/>
                <a:pathLst>
                  <a:path w="10386" h="8635">
                    <a:moveTo>
                      <a:pt x="0" y="0"/>
                    </a:moveTo>
                    <a:cubicBezTo>
                      <a:pt x="4285" y="0"/>
                      <a:pt x="8244" y="2286"/>
                      <a:pt x="10386" y="5996"/>
                    </a:cubicBezTo>
                    <a:lnTo>
                      <a:pt x="5816" y="8635"/>
                    </a:lnTo>
                    <a:cubicBezTo>
                      <a:pt x="4617" y="6557"/>
                      <a:pt x="2400" y="5277"/>
                      <a:pt x="0" y="5277"/>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 name="Graphic 9" descr="Zoom in outline">
                <a:extLst>
                  <a:ext uri="{FF2B5EF4-FFF2-40B4-BE49-F238E27FC236}">
                    <a16:creationId xmlns:a16="http://schemas.microsoft.com/office/drawing/2014/main" id="{78A1C1A8-A989-4024-6CF0-FE7A75BCA50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25524" y="705491"/>
                <a:ext cx="570576" cy="570577"/>
              </a:xfrm>
              <a:prstGeom prst="rect">
                <a:avLst/>
              </a:prstGeom>
            </p:spPr>
          </p:pic>
        </p:grpSp>
        <p:pic>
          <p:nvPicPr>
            <p:cNvPr id="13" name="Graphic 12" descr="Users">
              <a:extLst>
                <a:ext uri="{FF2B5EF4-FFF2-40B4-BE49-F238E27FC236}">
                  <a16:creationId xmlns:a16="http://schemas.microsoft.com/office/drawing/2014/main" id="{53023D20-8226-7575-9C5B-CD6E7EC767C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60970" y="1695705"/>
              <a:ext cx="685290" cy="685290"/>
            </a:xfrm>
            <a:prstGeom prst="rect">
              <a:avLst/>
            </a:prstGeom>
          </p:spPr>
        </p:pic>
        <p:sp>
          <p:nvSpPr>
            <p:cNvPr id="14" name="TextBox 13">
              <a:extLst>
                <a:ext uri="{FF2B5EF4-FFF2-40B4-BE49-F238E27FC236}">
                  <a16:creationId xmlns:a16="http://schemas.microsoft.com/office/drawing/2014/main" id="{B33F188E-3640-41B0-149A-6786C14D5A9A}"/>
                </a:ext>
              </a:extLst>
            </p:cNvPr>
            <p:cNvSpPr txBox="1"/>
            <p:nvPr/>
          </p:nvSpPr>
          <p:spPr>
            <a:xfrm>
              <a:off x="978287" y="2292733"/>
              <a:ext cx="1450655" cy="738664"/>
            </a:xfrm>
            <a:prstGeom prst="rect">
              <a:avLst/>
            </a:prstGeom>
            <a:noFill/>
          </p:spPr>
          <p:txBody>
            <a:bodyPr wrap="square" rtlCol="0">
              <a:spAutoFit/>
            </a:bodyPr>
            <a:lstStyle/>
            <a:p>
              <a:pPr algn="ctr"/>
              <a:r>
                <a:rPr lang="en-US" sz="1400" b="1">
                  <a:solidFill>
                    <a:schemeClr val="tx2"/>
                  </a:solidFill>
                  <a:latin typeface="Calibri" panose="020F0502020204030204" pitchFamily="34" charset="0"/>
                  <a:cs typeface="Calibri" panose="020F0502020204030204" pitchFamily="34" charset="0"/>
                </a:rPr>
                <a:t>Industry Survey of 500+ IT Professionals</a:t>
              </a:r>
            </a:p>
          </p:txBody>
        </p:sp>
      </p:grpSp>
      <p:grpSp>
        <p:nvGrpSpPr>
          <p:cNvPr id="38" name="Group 37">
            <a:extLst>
              <a:ext uri="{FF2B5EF4-FFF2-40B4-BE49-F238E27FC236}">
                <a16:creationId xmlns:a16="http://schemas.microsoft.com/office/drawing/2014/main" id="{3919AC98-0B51-22FB-0C42-1B3001A9AF42}"/>
              </a:ext>
            </a:extLst>
          </p:cNvPr>
          <p:cNvGrpSpPr>
            <a:grpSpLocks noChangeAspect="1"/>
          </p:cNvGrpSpPr>
          <p:nvPr/>
        </p:nvGrpSpPr>
        <p:grpSpPr>
          <a:xfrm>
            <a:off x="564989" y="4122993"/>
            <a:ext cx="826595" cy="407096"/>
            <a:chOff x="87987" y="4346581"/>
            <a:chExt cx="888612" cy="437639"/>
          </a:xfrm>
        </p:grpSpPr>
        <p:pic>
          <p:nvPicPr>
            <p:cNvPr id="35" name="Picture 34">
              <a:extLst>
                <a:ext uri="{FF2B5EF4-FFF2-40B4-BE49-F238E27FC236}">
                  <a16:creationId xmlns:a16="http://schemas.microsoft.com/office/drawing/2014/main" id="{0989B3FF-C111-4932-34E5-1C6CF6D69B0B}"/>
                </a:ext>
              </a:extLst>
            </p:cNvPr>
            <p:cNvPicPr>
              <a:picLocks noChangeAspect="1"/>
            </p:cNvPicPr>
            <p:nvPr/>
          </p:nvPicPr>
          <p:blipFill>
            <a:blip r:embed="rId10"/>
            <a:stretch>
              <a:fillRect/>
            </a:stretch>
          </p:blipFill>
          <p:spPr>
            <a:xfrm>
              <a:off x="116052" y="4346581"/>
              <a:ext cx="860547" cy="189244"/>
            </a:xfrm>
            <a:prstGeom prst="rect">
              <a:avLst/>
            </a:prstGeom>
          </p:spPr>
        </p:pic>
        <p:pic>
          <p:nvPicPr>
            <p:cNvPr id="37" name="Graphic 36">
              <a:extLst>
                <a:ext uri="{FF2B5EF4-FFF2-40B4-BE49-F238E27FC236}">
                  <a16:creationId xmlns:a16="http://schemas.microsoft.com/office/drawing/2014/main" id="{EBFD7B6F-267F-B3A7-EE0E-FC35EC8F5F5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7987" y="4522674"/>
              <a:ext cx="804757" cy="261546"/>
            </a:xfrm>
            <a:prstGeom prst="rect">
              <a:avLst/>
            </a:prstGeom>
          </p:spPr>
        </p:pic>
      </p:grpSp>
      <p:grpSp>
        <p:nvGrpSpPr>
          <p:cNvPr id="21" name="Group 20">
            <a:extLst>
              <a:ext uri="{FF2B5EF4-FFF2-40B4-BE49-F238E27FC236}">
                <a16:creationId xmlns:a16="http://schemas.microsoft.com/office/drawing/2014/main" id="{C30C8C43-CB53-87A6-9D75-88C0E3F3F3C2}"/>
              </a:ext>
            </a:extLst>
          </p:cNvPr>
          <p:cNvGrpSpPr/>
          <p:nvPr/>
        </p:nvGrpSpPr>
        <p:grpSpPr>
          <a:xfrm>
            <a:off x="4295410" y="1615950"/>
            <a:ext cx="4563790" cy="2110206"/>
            <a:chOff x="4272017" y="1813813"/>
            <a:chExt cx="4563790" cy="2110206"/>
          </a:xfrm>
        </p:grpSpPr>
        <p:sp>
          <p:nvSpPr>
            <p:cNvPr id="22" name="Rectangle: Rounded Corners 21">
              <a:extLst>
                <a:ext uri="{FF2B5EF4-FFF2-40B4-BE49-F238E27FC236}">
                  <a16:creationId xmlns:a16="http://schemas.microsoft.com/office/drawing/2014/main" id="{78997C4D-45A0-7685-4CC0-F3FBAB599D42}"/>
                </a:ext>
              </a:extLst>
            </p:cNvPr>
            <p:cNvSpPr/>
            <p:nvPr/>
          </p:nvSpPr>
          <p:spPr>
            <a:xfrm>
              <a:off x="4272017" y="1813813"/>
              <a:ext cx="4563790" cy="2110206"/>
            </a:xfrm>
            <a:prstGeom prst="roundRect">
              <a:avLst>
                <a:gd name="adj" fmla="val 0"/>
              </a:avLst>
            </a:prstGeom>
            <a:solidFill>
              <a:srgbClr val="EFF5F7"/>
            </a:solidFill>
            <a:ln>
              <a:solidFill>
                <a:srgbClr val="EFF5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2000505000000020004" pitchFamily="2" charset="0"/>
              </a:endParaRPr>
            </a:p>
          </p:txBody>
        </p:sp>
        <p:grpSp>
          <p:nvGrpSpPr>
            <p:cNvPr id="24" name="Group 23">
              <a:extLst>
                <a:ext uri="{FF2B5EF4-FFF2-40B4-BE49-F238E27FC236}">
                  <a16:creationId xmlns:a16="http://schemas.microsoft.com/office/drawing/2014/main" id="{46770F90-C7A2-7EEC-40F6-73DDA58B5173}"/>
                </a:ext>
              </a:extLst>
            </p:cNvPr>
            <p:cNvGrpSpPr/>
            <p:nvPr/>
          </p:nvGrpSpPr>
          <p:grpSpPr>
            <a:xfrm>
              <a:off x="4345920" y="1949851"/>
              <a:ext cx="4478483" cy="1884008"/>
              <a:chOff x="4321852" y="2069812"/>
              <a:chExt cx="4478483" cy="1884008"/>
            </a:xfrm>
          </p:grpSpPr>
          <p:sp>
            <p:nvSpPr>
              <p:cNvPr id="29" name="TextBox 28">
                <a:extLst>
                  <a:ext uri="{FF2B5EF4-FFF2-40B4-BE49-F238E27FC236}">
                    <a16:creationId xmlns:a16="http://schemas.microsoft.com/office/drawing/2014/main" id="{C88C4355-0C4B-04C3-8692-B17D6449B152}"/>
                  </a:ext>
                </a:extLst>
              </p:cNvPr>
              <p:cNvSpPr txBox="1"/>
              <p:nvPr/>
            </p:nvSpPr>
            <p:spPr>
              <a:xfrm>
                <a:off x="4321852" y="2069812"/>
                <a:ext cx="4415984" cy="338554"/>
              </a:xfrm>
              <a:prstGeom prst="rect">
                <a:avLst/>
              </a:prstGeom>
              <a:noFill/>
            </p:spPr>
            <p:txBody>
              <a:bodyPr wrap="square">
                <a:spAutoFit/>
              </a:bodyPr>
              <a:lstStyle/>
              <a:p>
                <a:pPr algn="ctr"/>
                <a:r>
                  <a:rPr lang="en-US" sz="1600" b="1">
                    <a:latin typeface="Montserrat ExtraBold" panose="00000900000000000000" pitchFamily="2" charset="0"/>
                  </a:rPr>
                  <a:t>Top Storage Goals</a:t>
                </a:r>
              </a:p>
            </p:txBody>
          </p:sp>
          <p:sp>
            <p:nvSpPr>
              <p:cNvPr id="31" name="TextBox 30">
                <a:extLst>
                  <a:ext uri="{FF2B5EF4-FFF2-40B4-BE49-F238E27FC236}">
                    <a16:creationId xmlns:a16="http://schemas.microsoft.com/office/drawing/2014/main" id="{0B52D1A1-9CD4-1CED-298A-21E41C55093B}"/>
                  </a:ext>
                </a:extLst>
              </p:cNvPr>
              <p:cNvSpPr txBox="1"/>
              <p:nvPr/>
            </p:nvSpPr>
            <p:spPr>
              <a:xfrm>
                <a:off x="4384352" y="2630381"/>
                <a:ext cx="4415983" cy="1323439"/>
              </a:xfrm>
              <a:prstGeom prst="rect">
                <a:avLst/>
              </a:prstGeom>
              <a:noFill/>
            </p:spPr>
            <p:txBody>
              <a:bodyPr wrap="square">
                <a:spAutoFit/>
              </a:bodyPr>
              <a:lstStyle/>
              <a:p>
                <a:pPr marL="231775" indent="-231775">
                  <a:spcBef>
                    <a:spcPts val="1200"/>
                  </a:spcBef>
                  <a:buClr>
                    <a:schemeClr val="tx2"/>
                  </a:buClr>
                  <a:buSzPct val="110000"/>
                  <a:buFont typeface="Montserrat ExtraBold" panose="00000900000000000000" pitchFamily="2" charset="0"/>
                  <a:buChar char="▶"/>
                </a:pPr>
                <a:r>
                  <a:rPr lang="en-US" sz="1200" b="1">
                    <a:latin typeface="Montserrat" panose="02000505000000020004" pitchFamily="2" charset="0"/>
                  </a:rPr>
                  <a:t>35% </a:t>
                </a:r>
                <a:r>
                  <a:rPr lang="en-US" sz="1200">
                    <a:latin typeface="Montserrat" panose="02000505000000020004" pitchFamily="2" charset="0"/>
                  </a:rPr>
                  <a:t>need </a:t>
                </a:r>
                <a:r>
                  <a:rPr lang="en-US" sz="1200" b="1">
                    <a:solidFill>
                      <a:schemeClr val="tx2"/>
                    </a:solidFill>
                    <a:latin typeface="Montserrat ExtraBold" panose="00000900000000000000" pitchFamily="2" charset="0"/>
                  </a:rPr>
                  <a:t>simplified management</a:t>
                </a:r>
              </a:p>
              <a:p>
                <a:pPr marL="231775" indent="-231775">
                  <a:spcBef>
                    <a:spcPts val="1200"/>
                  </a:spcBef>
                  <a:buClr>
                    <a:schemeClr val="tx2"/>
                  </a:buClr>
                  <a:buSzPct val="110000"/>
                  <a:buFont typeface="Montserrat ExtraBold" panose="00000900000000000000" pitchFamily="2" charset="0"/>
                  <a:buChar char="▶"/>
                </a:pPr>
                <a:r>
                  <a:rPr lang="en-US" sz="1200" b="1">
                    <a:latin typeface="Montserrat" panose="02000505000000020004" pitchFamily="2" charset="0"/>
                  </a:rPr>
                  <a:t>31% </a:t>
                </a:r>
                <a:r>
                  <a:rPr lang="en-US" sz="1200">
                    <a:latin typeface="Montserrat" panose="02000505000000020004" pitchFamily="2" charset="0"/>
                  </a:rPr>
                  <a:t>prioritize </a:t>
                </a:r>
                <a:r>
                  <a:rPr lang="en-US" sz="1200" b="1">
                    <a:solidFill>
                      <a:schemeClr val="tx2"/>
                    </a:solidFill>
                    <a:latin typeface="Montserrat ExtraBold" panose="00000900000000000000" pitchFamily="2" charset="0"/>
                  </a:rPr>
                  <a:t>cost reduction </a:t>
                </a:r>
                <a:r>
                  <a:rPr lang="en-US" sz="1200">
                    <a:latin typeface="Montserrat" panose="02000505000000020004" pitchFamily="2" charset="0"/>
                  </a:rPr>
                  <a:t>&amp; </a:t>
                </a:r>
                <a:r>
                  <a:rPr lang="en-US" sz="1200" b="1">
                    <a:solidFill>
                      <a:schemeClr val="tx2"/>
                    </a:solidFill>
                    <a:latin typeface="Montserrat ExtraBold" panose="00000900000000000000" pitchFamily="2" charset="0"/>
                  </a:rPr>
                  <a:t>greater flexibility</a:t>
                </a:r>
              </a:p>
              <a:p>
                <a:pPr marL="231775" indent="-231775">
                  <a:spcBef>
                    <a:spcPts val="1200"/>
                  </a:spcBef>
                  <a:buClr>
                    <a:schemeClr val="tx2"/>
                  </a:buClr>
                  <a:buSzPct val="110000"/>
                  <a:buFont typeface="Montserrat ExtraBold" panose="00000900000000000000" pitchFamily="2" charset="0"/>
                  <a:buChar char="▶"/>
                </a:pPr>
                <a:r>
                  <a:rPr lang="en-US" sz="1200" b="1">
                    <a:latin typeface="Montserrat" panose="02000505000000020004" pitchFamily="2" charset="0"/>
                  </a:rPr>
                  <a:t>30% </a:t>
                </a:r>
                <a:r>
                  <a:rPr lang="en-US" sz="1200">
                    <a:latin typeface="Montserrat" panose="02000505000000020004" pitchFamily="2" charset="0"/>
                  </a:rPr>
                  <a:t>demand </a:t>
                </a:r>
                <a:r>
                  <a:rPr lang="en-US" sz="1200" b="1">
                    <a:solidFill>
                      <a:schemeClr val="tx2"/>
                    </a:solidFill>
                    <a:latin typeface="Montserrat ExtraBold" panose="00000900000000000000" pitchFamily="2" charset="0"/>
                  </a:rPr>
                  <a:t>higher performance</a:t>
                </a:r>
              </a:p>
              <a:p>
                <a:pPr marL="231775" indent="-231775">
                  <a:spcBef>
                    <a:spcPts val="1200"/>
                  </a:spcBef>
                  <a:buClr>
                    <a:schemeClr val="tx2"/>
                  </a:buClr>
                  <a:buSzPct val="110000"/>
                  <a:buFont typeface="Montserrat ExtraBold" panose="00000900000000000000" pitchFamily="2" charset="0"/>
                  <a:buChar char="▶"/>
                </a:pPr>
                <a:r>
                  <a:rPr lang="en-US" sz="1200" b="1">
                    <a:latin typeface="Montserrat" panose="02000505000000020004" pitchFamily="2" charset="0"/>
                  </a:rPr>
                  <a:t>29% </a:t>
                </a:r>
                <a:r>
                  <a:rPr lang="en-US" sz="1200">
                    <a:latin typeface="Montserrat" panose="02000505000000020004" pitchFamily="2" charset="0"/>
                  </a:rPr>
                  <a:t>seek </a:t>
                </a:r>
                <a:r>
                  <a:rPr lang="en-US" sz="1200" b="1">
                    <a:solidFill>
                      <a:schemeClr val="tx2"/>
                    </a:solidFill>
                    <a:latin typeface="Montserrat ExtraBold" panose="00000900000000000000" pitchFamily="2" charset="0"/>
                  </a:rPr>
                  <a:t>futureproofing</a:t>
                </a:r>
                <a:endParaRPr lang="en-US" sz="1200">
                  <a:latin typeface="Montserrat ExtraBold" panose="00000900000000000000" pitchFamily="2" charset="0"/>
                </a:endParaRPr>
              </a:p>
            </p:txBody>
          </p:sp>
          <p:cxnSp>
            <p:nvCxnSpPr>
              <p:cNvPr id="32" name="Straight Connector 31">
                <a:extLst>
                  <a:ext uri="{FF2B5EF4-FFF2-40B4-BE49-F238E27FC236}">
                    <a16:creationId xmlns:a16="http://schemas.microsoft.com/office/drawing/2014/main" id="{3D8D9EAF-74B4-040D-659E-4B6198C5F381}"/>
                  </a:ext>
                </a:extLst>
              </p:cNvPr>
              <p:cNvCxnSpPr>
                <a:cxnSpLocks/>
              </p:cNvCxnSpPr>
              <p:nvPr/>
            </p:nvCxnSpPr>
            <p:spPr>
              <a:xfrm>
                <a:off x="4470513" y="2494357"/>
                <a:ext cx="41186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4" name="Group 33">
            <a:extLst>
              <a:ext uri="{FF2B5EF4-FFF2-40B4-BE49-F238E27FC236}">
                <a16:creationId xmlns:a16="http://schemas.microsoft.com/office/drawing/2014/main" id="{52BE98EE-C20F-B0B5-ACC1-A59895503B9D}"/>
              </a:ext>
            </a:extLst>
          </p:cNvPr>
          <p:cNvGrpSpPr/>
          <p:nvPr/>
        </p:nvGrpSpPr>
        <p:grpSpPr>
          <a:xfrm>
            <a:off x="4136869" y="306886"/>
            <a:ext cx="4880871" cy="1011585"/>
            <a:chOff x="4130518" y="264483"/>
            <a:chExt cx="4880871" cy="1011585"/>
          </a:xfrm>
        </p:grpSpPr>
        <p:sp>
          <p:nvSpPr>
            <p:cNvPr id="36" name="TextBox 35">
              <a:extLst>
                <a:ext uri="{FF2B5EF4-FFF2-40B4-BE49-F238E27FC236}">
                  <a16:creationId xmlns:a16="http://schemas.microsoft.com/office/drawing/2014/main" id="{41647D24-933B-63AE-3128-A72B4F528D7A}"/>
                </a:ext>
              </a:extLst>
            </p:cNvPr>
            <p:cNvSpPr txBox="1"/>
            <p:nvPr/>
          </p:nvSpPr>
          <p:spPr>
            <a:xfrm>
              <a:off x="7675956" y="728509"/>
              <a:ext cx="1091741" cy="497572"/>
            </a:xfrm>
            <a:prstGeom prst="rect">
              <a:avLst/>
            </a:prstGeom>
            <a:noFill/>
          </p:spPr>
          <p:txBody>
            <a:bodyPr wrap="square">
              <a:spAutoFit/>
            </a:bodyPr>
            <a:lstStyle/>
            <a:p>
              <a:pPr>
                <a:spcBef>
                  <a:spcPts val="400"/>
                </a:spcBef>
                <a:buClr>
                  <a:schemeClr val="tx2"/>
                </a:buClr>
              </a:pPr>
              <a:r>
                <a:rPr lang="en-US" sz="1150" b="1">
                  <a:latin typeface="Montserrat" panose="02000505000000020004" pitchFamily="2" charset="0"/>
                </a:rPr>
                <a:t>18% </a:t>
              </a:r>
            </a:p>
            <a:p>
              <a:pPr>
                <a:spcBef>
                  <a:spcPts val="400"/>
                </a:spcBef>
                <a:buClr>
                  <a:schemeClr val="tx2"/>
                </a:buClr>
              </a:pPr>
              <a:r>
                <a:rPr lang="en-US" sz="1150">
                  <a:latin typeface="Montserrat" panose="02000505000000020004" pitchFamily="2" charset="0"/>
                </a:rPr>
                <a:t>CSP/MSP</a:t>
              </a:r>
            </a:p>
          </p:txBody>
        </p:sp>
        <p:cxnSp>
          <p:nvCxnSpPr>
            <p:cNvPr id="40" name="Straight Connector 39">
              <a:extLst>
                <a:ext uri="{FF2B5EF4-FFF2-40B4-BE49-F238E27FC236}">
                  <a16:creationId xmlns:a16="http://schemas.microsoft.com/office/drawing/2014/main" id="{0FDBA46D-EC45-B33E-80FC-8D4EED37C0EB}"/>
                </a:ext>
              </a:extLst>
            </p:cNvPr>
            <p:cNvCxnSpPr>
              <a:cxnSpLocks/>
            </p:cNvCxnSpPr>
            <p:nvPr/>
          </p:nvCxnSpPr>
          <p:spPr>
            <a:xfrm flipV="1">
              <a:off x="7655332" y="705491"/>
              <a:ext cx="0" cy="570577"/>
            </a:xfrm>
            <a:prstGeom prst="line">
              <a:avLst/>
            </a:prstGeom>
            <a:ln w="19050">
              <a:solidFill>
                <a:schemeClr val="tx2"/>
              </a:solidFill>
              <a:tailEnd type="diamond" w="med" len="med"/>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5307E91E-557D-7128-7609-6A4438E24C7B}"/>
                </a:ext>
              </a:extLst>
            </p:cNvPr>
            <p:cNvSpPr txBox="1"/>
            <p:nvPr/>
          </p:nvSpPr>
          <p:spPr>
            <a:xfrm>
              <a:off x="6339616" y="728509"/>
              <a:ext cx="1186072" cy="497572"/>
            </a:xfrm>
            <a:prstGeom prst="rect">
              <a:avLst/>
            </a:prstGeom>
            <a:noFill/>
          </p:spPr>
          <p:txBody>
            <a:bodyPr wrap="square">
              <a:spAutoFit/>
            </a:bodyPr>
            <a:lstStyle/>
            <a:p>
              <a:pPr>
                <a:spcBef>
                  <a:spcPts val="400"/>
                </a:spcBef>
                <a:buClr>
                  <a:schemeClr val="tx2"/>
                </a:buClr>
              </a:pPr>
              <a:r>
                <a:rPr lang="en-US" sz="1150" b="1">
                  <a:latin typeface="Montserrat" panose="02000505000000020004" pitchFamily="2" charset="0"/>
                </a:rPr>
                <a:t>44% </a:t>
              </a:r>
            </a:p>
            <a:p>
              <a:pPr>
                <a:spcBef>
                  <a:spcPts val="400"/>
                </a:spcBef>
                <a:buClr>
                  <a:schemeClr val="tx2"/>
                </a:buClr>
              </a:pPr>
              <a:r>
                <a:rPr lang="en-US" sz="1150">
                  <a:latin typeface="Montserrat" panose="02000505000000020004" pitchFamily="2" charset="0"/>
                </a:rPr>
                <a:t>Public Cloud</a:t>
              </a:r>
            </a:p>
          </p:txBody>
        </p:sp>
        <p:cxnSp>
          <p:nvCxnSpPr>
            <p:cNvPr id="42" name="Straight Connector 41">
              <a:extLst>
                <a:ext uri="{FF2B5EF4-FFF2-40B4-BE49-F238E27FC236}">
                  <a16:creationId xmlns:a16="http://schemas.microsoft.com/office/drawing/2014/main" id="{D4EEDC2A-8242-29F0-EB25-A2D2C39064E8}"/>
                </a:ext>
              </a:extLst>
            </p:cNvPr>
            <p:cNvCxnSpPr>
              <a:cxnSpLocks/>
            </p:cNvCxnSpPr>
            <p:nvPr/>
          </p:nvCxnSpPr>
          <p:spPr>
            <a:xfrm flipV="1">
              <a:off x="6303817" y="705491"/>
              <a:ext cx="0" cy="556427"/>
            </a:xfrm>
            <a:prstGeom prst="line">
              <a:avLst/>
            </a:prstGeom>
            <a:ln w="19050">
              <a:solidFill>
                <a:schemeClr val="tx2"/>
              </a:solidFill>
              <a:tailEnd type="diamond" w="med" len="me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C2DB72E6-DB20-5315-03C8-9727BAE48E26}"/>
                </a:ext>
              </a:extLst>
            </p:cNvPr>
            <p:cNvSpPr txBox="1"/>
            <p:nvPr/>
          </p:nvSpPr>
          <p:spPr>
            <a:xfrm>
              <a:off x="4565656" y="728509"/>
              <a:ext cx="1823711" cy="497572"/>
            </a:xfrm>
            <a:prstGeom prst="rect">
              <a:avLst/>
            </a:prstGeom>
            <a:noFill/>
          </p:spPr>
          <p:txBody>
            <a:bodyPr wrap="square">
              <a:spAutoFit/>
            </a:bodyPr>
            <a:lstStyle/>
            <a:p>
              <a:pPr>
                <a:spcBef>
                  <a:spcPts val="400"/>
                </a:spcBef>
                <a:buClr>
                  <a:schemeClr val="tx2"/>
                </a:buClr>
              </a:pPr>
              <a:r>
                <a:rPr lang="en-US" sz="1150" b="1">
                  <a:latin typeface="Montserrat" panose="02000505000000020004" pitchFamily="2" charset="0"/>
                </a:rPr>
                <a:t>65% </a:t>
              </a:r>
            </a:p>
            <a:p>
              <a:pPr>
                <a:spcBef>
                  <a:spcPts val="400"/>
                </a:spcBef>
                <a:buClr>
                  <a:schemeClr val="tx2"/>
                </a:buClr>
              </a:pPr>
              <a:r>
                <a:rPr lang="en-US" sz="1150">
                  <a:latin typeface="Montserrat" panose="02000505000000020004" pitchFamily="2" charset="0"/>
                </a:rPr>
                <a:t>On-prem or Remote</a:t>
              </a:r>
            </a:p>
          </p:txBody>
        </p:sp>
        <p:cxnSp>
          <p:nvCxnSpPr>
            <p:cNvPr id="48" name="Straight Connector 47">
              <a:extLst>
                <a:ext uri="{FF2B5EF4-FFF2-40B4-BE49-F238E27FC236}">
                  <a16:creationId xmlns:a16="http://schemas.microsoft.com/office/drawing/2014/main" id="{BCA6D86B-22A0-35DD-940F-4E439A1E73DD}"/>
                </a:ext>
              </a:extLst>
            </p:cNvPr>
            <p:cNvCxnSpPr>
              <a:cxnSpLocks/>
            </p:cNvCxnSpPr>
            <p:nvPr/>
          </p:nvCxnSpPr>
          <p:spPr>
            <a:xfrm flipV="1">
              <a:off x="4529858" y="705491"/>
              <a:ext cx="0" cy="570577"/>
            </a:xfrm>
            <a:prstGeom prst="line">
              <a:avLst/>
            </a:prstGeom>
            <a:ln w="19050">
              <a:solidFill>
                <a:schemeClr val="tx2"/>
              </a:solidFill>
              <a:headEnd type="none"/>
              <a:tailEnd type="diamond" w="med" len="me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1C7B507-ECB4-B04A-53CF-1D350D945F51}"/>
                </a:ext>
              </a:extLst>
            </p:cNvPr>
            <p:cNvSpPr txBox="1"/>
            <p:nvPr/>
          </p:nvSpPr>
          <p:spPr>
            <a:xfrm>
              <a:off x="4130518" y="264483"/>
              <a:ext cx="4880871" cy="307777"/>
            </a:xfrm>
            <a:prstGeom prst="rect">
              <a:avLst/>
            </a:prstGeom>
            <a:noFill/>
          </p:spPr>
          <p:txBody>
            <a:bodyPr wrap="square">
              <a:spAutoFit/>
            </a:bodyPr>
            <a:lstStyle/>
            <a:p>
              <a:pPr algn="ctr"/>
              <a:r>
                <a:rPr lang="en-US" sz="1400" b="1">
                  <a:latin typeface="Montserrat ExtraBold" panose="00000900000000000000" pitchFamily="2" charset="0"/>
                </a:rPr>
                <a:t>Where Organizations Prefer to Store Their Data</a:t>
              </a:r>
            </a:p>
          </p:txBody>
        </p:sp>
      </p:grpSp>
      <p:grpSp>
        <p:nvGrpSpPr>
          <p:cNvPr id="51" name="Group 50">
            <a:extLst>
              <a:ext uri="{FF2B5EF4-FFF2-40B4-BE49-F238E27FC236}">
                <a16:creationId xmlns:a16="http://schemas.microsoft.com/office/drawing/2014/main" id="{43EC7A33-B408-5A9E-15AC-DDA1EA305EEB}"/>
              </a:ext>
            </a:extLst>
          </p:cNvPr>
          <p:cNvGrpSpPr/>
          <p:nvPr/>
        </p:nvGrpSpPr>
        <p:grpSpPr>
          <a:xfrm>
            <a:off x="4349623" y="4003009"/>
            <a:ext cx="4455362" cy="630245"/>
            <a:chOff x="4326686" y="4052935"/>
            <a:chExt cx="4455362" cy="630245"/>
          </a:xfrm>
        </p:grpSpPr>
        <p:grpSp>
          <p:nvGrpSpPr>
            <p:cNvPr id="52" name="Group 51">
              <a:extLst>
                <a:ext uri="{FF2B5EF4-FFF2-40B4-BE49-F238E27FC236}">
                  <a16:creationId xmlns:a16="http://schemas.microsoft.com/office/drawing/2014/main" id="{A5C65F84-C0C6-E980-DF03-A8613D7370E4}"/>
                </a:ext>
              </a:extLst>
            </p:cNvPr>
            <p:cNvGrpSpPr/>
            <p:nvPr/>
          </p:nvGrpSpPr>
          <p:grpSpPr>
            <a:xfrm>
              <a:off x="4326686" y="4052935"/>
              <a:ext cx="4455362" cy="630245"/>
              <a:chOff x="4329738" y="4091636"/>
              <a:chExt cx="4455362" cy="630245"/>
            </a:xfrm>
          </p:grpSpPr>
          <p:sp>
            <p:nvSpPr>
              <p:cNvPr id="55" name="Rectangle: Rounded Corners 54">
                <a:extLst>
                  <a:ext uri="{FF2B5EF4-FFF2-40B4-BE49-F238E27FC236}">
                    <a16:creationId xmlns:a16="http://schemas.microsoft.com/office/drawing/2014/main" id="{954ACE29-3040-03BB-3482-B25396EF15D7}"/>
                  </a:ext>
                </a:extLst>
              </p:cNvPr>
              <p:cNvSpPr/>
              <p:nvPr/>
            </p:nvSpPr>
            <p:spPr>
              <a:xfrm>
                <a:off x="4342438" y="4091636"/>
                <a:ext cx="4390315" cy="630245"/>
              </a:xfrm>
              <a:prstGeom prst="roundRect">
                <a:avLst>
                  <a:gd name="adj" fmla="val 50000"/>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49B24733-5371-31F9-7396-22271F1BE894}"/>
                  </a:ext>
                </a:extLst>
              </p:cNvPr>
              <p:cNvSpPr txBox="1"/>
              <p:nvPr/>
            </p:nvSpPr>
            <p:spPr>
              <a:xfrm>
                <a:off x="4929284" y="4252869"/>
                <a:ext cx="3855816" cy="300082"/>
              </a:xfrm>
              <a:prstGeom prst="rect">
                <a:avLst/>
              </a:prstGeom>
              <a:noFill/>
            </p:spPr>
            <p:txBody>
              <a:bodyPr wrap="square">
                <a:spAutoFit/>
              </a:bodyPr>
              <a:lstStyle>
                <a:defPPr>
                  <a:defRPr lang="en-US"/>
                </a:defPPr>
                <a:lvl1pPr marL="285750" indent="-285750">
                  <a:spcBef>
                    <a:spcPts val="400"/>
                  </a:spcBef>
                  <a:buClr>
                    <a:schemeClr val="tx2"/>
                  </a:buClr>
                  <a:buFont typeface="Montserrat ExtraBold" panose="00000900000000000000" pitchFamily="2" charset="0"/>
                  <a:buChar char="▶"/>
                  <a:defRPr sz="1600" b="1">
                    <a:latin typeface="+mn-lt"/>
                  </a:defRPr>
                </a:lvl1pPr>
              </a:lstStyle>
              <a:p>
                <a:pPr marL="0" indent="0" algn="ctr">
                  <a:buNone/>
                </a:pPr>
                <a:r>
                  <a:rPr lang="en-US" sz="1350">
                    <a:latin typeface="Montserrat ExtraBold" panose="00000900000000000000" pitchFamily="2" charset="0"/>
                  </a:rPr>
                  <a:t>67% </a:t>
                </a:r>
                <a:r>
                  <a:rPr lang="en-US" sz="1350" b="0">
                    <a:latin typeface="Montserrat ExtraBold" panose="00000900000000000000" pitchFamily="2" charset="0"/>
                  </a:rPr>
                  <a:t>favor </a:t>
                </a:r>
                <a:r>
                  <a:rPr lang="en-US" sz="1350">
                    <a:solidFill>
                      <a:schemeClr val="tx2"/>
                    </a:solidFill>
                    <a:latin typeface="Montserrat ExtraBold" panose="00000900000000000000" pitchFamily="2" charset="0"/>
                  </a:rPr>
                  <a:t>AI-powered infrastructure</a:t>
                </a:r>
                <a:endParaRPr lang="en-US" sz="1350" b="0">
                  <a:latin typeface="Montserrat ExtraBold" panose="00000900000000000000" pitchFamily="2" charset="0"/>
                </a:endParaRPr>
              </a:p>
            </p:txBody>
          </p:sp>
          <p:sp>
            <p:nvSpPr>
              <p:cNvPr id="57" name="Oval 56">
                <a:extLst>
                  <a:ext uri="{FF2B5EF4-FFF2-40B4-BE49-F238E27FC236}">
                    <a16:creationId xmlns:a16="http://schemas.microsoft.com/office/drawing/2014/main" id="{96109994-388D-5456-E080-8E5ED5939040}"/>
                  </a:ext>
                </a:extLst>
              </p:cNvPr>
              <p:cNvSpPr/>
              <p:nvPr/>
            </p:nvSpPr>
            <p:spPr>
              <a:xfrm>
                <a:off x="4329738" y="4091636"/>
                <a:ext cx="669270" cy="630245"/>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a:extLst>
                <a:ext uri="{FF2B5EF4-FFF2-40B4-BE49-F238E27FC236}">
                  <a16:creationId xmlns:a16="http://schemas.microsoft.com/office/drawing/2014/main" id="{60F78D07-305D-55DF-3902-6AE4114D7876}"/>
                </a:ext>
              </a:extLst>
            </p:cNvPr>
            <p:cNvSpPr txBox="1"/>
            <p:nvPr/>
          </p:nvSpPr>
          <p:spPr>
            <a:xfrm>
              <a:off x="4394105" y="4137226"/>
              <a:ext cx="540534" cy="461665"/>
            </a:xfrm>
            <a:prstGeom prst="rect">
              <a:avLst/>
            </a:prstGeom>
            <a:noFill/>
          </p:spPr>
          <p:txBody>
            <a:bodyPr wrap="none" rtlCol="0">
              <a:spAutoFit/>
            </a:bodyPr>
            <a:lstStyle/>
            <a:p>
              <a:pPr algn="ctr"/>
              <a:r>
                <a:rPr lang="en-US">
                  <a:solidFill>
                    <a:schemeClr val="accent1">
                      <a:lumMod val="75000"/>
                    </a:schemeClr>
                  </a:solidFill>
                  <a:latin typeface="Montserrat Black" panose="00000A00000000000000" pitchFamily="2" charset="0"/>
                  <a:cs typeface="Calibri" panose="020F0502020204030204" pitchFamily="34" charset="0"/>
                </a:rPr>
                <a:t>AI</a:t>
              </a:r>
            </a:p>
          </p:txBody>
        </p:sp>
      </p:grpSp>
      <p:sp>
        <p:nvSpPr>
          <p:cNvPr id="11" name="Slide Number Placeholder 1">
            <a:extLst>
              <a:ext uri="{FF2B5EF4-FFF2-40B4-BE49-F238E27FC236}">
                <a16:creationId xmlns:a16="http://schemas.microsoft.com/office/drawing/2014/main" id="{D64EB345-EFC9-9BFA-32D4-2E2C2AF2E391}"/>
              </a:ext>
            </a:extLst>
          </p:cNvPr>
          <p:cNvSpPr>
            <a:spLocks noGrp="1"/>
          </p:cNvSpPr>
          <p:nvPr>
            <p:ph type="sldNum" sz="quarter" idx="4"/>
          </p:nvPr>
        </p:nvSpPr>
        <p:spPr/>
        <p:txBody>
          <a:bodyPr/>
          <a:lstStyle/>
          <a:p>
            <a:pPr>
              <a:defRPr/>
            </a:pPr>
            <a:fld id="{992F9679-0466-4B45-903C-6A8B75B5D3DF}" type="slidenum">
              <a:rPr lang="en-US" smtClean="0"/>
              <a:pPr>
                <a:defRPr/>
              </a:pPr>
              <a:t>4</a:t>
            </a:fld>
            <a:endParaRPr lang="en-US"/>
          </a:p>
        </p:txBody>
      </p:sp>
    </p:spTree>
    <p:extLst>
      <p:ext uri="{BB962C8B-B14F-4D97-AF65-F5344CB8AC3E}">
        <p14:creationId xmlns:p14="http://schemas.microsoft.com/office/powerpoint/2010/main" val="20948066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1BEDAF6-9725-40C6-86B7-BBF0A8CDAE2B}"/>
              </a:ext>
            </a:extLst>
          </p:cNvPr>
          <p:cNvSpPr>
            <a:spLocks noGrp="1"/>
          </p:cNvSpPr>
          <p:nvPr>
            <p:ph type="sldNum" sz="quarter" idx="10"/>
          </p:nvPr>
        </p:nvSpPr>
        <p:spPr/>
        <p:txBody>
          <a:bodyPr/>
          <a:lstStyle/>
          <a:p>
            <a:pPr>
              <a:defRPr/>
            </a:pPr>
            <a:fld id="{F3C1E344-3251-4491-87FD-9E7FE3066F47}" type="slidenum">
              <a:rPr lang="en-US" smtClean="0"/>
              <a:pPr>
                <a:defRPr/>
              </a:pPr>
              <a:t>5</a:t>
            </a:fld>
            <a:endParaRPr lang="en-US" dirty="0"/>
          </a:p>
        </p:txBody>
      </p:sp>
      <p:sp>
        <p:nvSpPr>
          <p:cNvPr id="4" name="Title 3">
            <a:extLst>
              <a:ext uri="{FF2B5EF4-FFF2-40B4-BE49-F238E27FC236}">
                <a16:creationId xmlns:a16="http://schemas.microsoft.com/office/drawing/2014/main" id="{A742207F-7791-4D99-B0B2-4B98DA323B07}"/>
              </a:ext>
            </a:extLst>
          </p:cNvPr>
          <p:cNvSpPr>
            <a:spLocks noGrp="1"/>
          </p:cNvSpPr>
          <p:nvPr>
            <p:ph type="title"/>
          </p:nvPr>
        </p:nvSpPr>
        <p:spPr/>
        <p:txBody>
          <a:bodyPr/>
          <a:lstStyle/>
          <a:p>
            <a:r>
              <a:rPr lang="en-US" dirty="0"/>
              <a:t>We Help You…</a:t>
            </a:r>
          </a:p>
        </p:txBody>
      </p:sp>
      <p:sp>
        <p:nvSpPr>
          <p:cNvPr id="2" name="TextBox 1">
            <a:extLst>
              <a:ext uri="{FF2B5EF4-FFF2-40B4-BE49-F238E27FC236}">
                <a16:creationId xmlns:a16="http://schemas.microsoft.com/office/drawing/2014/main" id="{D344F14B-2AF6-087A-FA98-FEEE73CAFFD5}"/>
              </a:ext>
            </a:extLst>
          </p:cNvPr>
          <p:cNvSpPr txBox="1"/>
          <p:nvPr/>
        </p:nvSpPr>
        <p:spPr>
          <a:xfrm>
            <a:off x="4991200" y="1043544"/>
            <a:ext cx="3564588" cy="3649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eaLnBrk="1" hangingPunct="1">
              <a:spcBef>
                <a:spcPct val="20000"/>
              </a:spcBef>
              <a:buClr>
                <a:srgbClr val="00BCBC"/>
              </a:buClr>
              <a:buSzPct val="100000"/>
              <a:buFont typeface="Arial"/>
              <a:buChar char="•"/>
              <a:defRPr sz="2800" b="0">
                <a:solidFill>
                  <a:srgbClr val="002D3F"/>
                </a:solidFill>
                <a:latin typeface="Calibri"/>
                <a:cs typeface="Calibri"/>
              </a:defRPr>
            </a:lvl1pPr>
            <a:lvl2pPr marL="742950" indent="-285750" eaLnBrk="1" hangingPunct="1">
              <a:spcBef>
                <a:spcPct val="20000"/>
              </a:spcBef>
              <a:buClr>
                <a:srgbClr val="00BCBC"/>
              </a:buClr>
              <a:buSzPct val="100000"/>
              <a:buFont typeface="Arial"/>
              <a:buChar char="•"/>
              <a:defRPr sz="2000" b="0">
                <a:solidFill>
                  <a:srgbClr val="002D3F"/>
                </a:solidFill>
                <a:latin typeface="Calibri"/>
                <a:cs typeface="Calibri"/>
              </a:defRPr>
            </a:lvl2pPr>
            <a:lvl3pPr marL="1200150" indent="-285750" eaLnBrk="1" hangingPunct="1">
              <a:spcBef>
                <a:spcPct val="20000"/>
              </a:spcBef>
              <a:buClr>
                <a:srgbClr val="00BCBC"/>
              </a:buClr>
              <a:buSzPct val="100000"/>
              <a:buFont typeface="Arial"/>
              <a:buChar char="•"/>
              <a:defRPr sz="2000" b="0">
                <a:solidFill>
                  <a:srgbClr val="002D3F"/>
                </a:solidFill>
                <a:latin typeface="Calibri"/>
                <a:cs typeface="Calibri"/>
              </a:defRPr>
            </a:lvl3pPr>
            <a:lvl4pPr marL="1657350" indent="-285750" eaLnBrk="1" hangingPunct="1">
              <a:spcBef>
                <a:spcPct val="20000"/>
              </a:spcBef>
              <a:buClr>
                <a:srgbClr val="00BCBC"/>
              </a:buClr>
              <a:buSzPct val="100000"/>
              <a:buFont typeface="Arial"/>
              <a:buChar char="•"/>
              <a:defRPr sz="2000" b="0">
                <a:solidFill>
                  <a:srgbClr val="002D3F"/>
                </a:solidFill>
                <a:latin typeface="Calibri"/>
                <a:cs typeface="Calibri"/>
              </a:defRPr>
            </a:lvl4pPr>
            <a:lvl5pPr marL="2114550" indent="-285750" eaLnBrk="1" hangingPunct="1">
              <a:spcBef>
                <a:spcPct val="20000"/>
              </a:spcBef>
              <a:buClr>
                <a:srgbClr val="00BCBC"/>
              </a:buClr>
              <a:buSzPct val="100000"/>
              <a:buFont typeface="Arial"/>
              <a:buChar char="•"/>
              <a:defRPr sz="2000" b="0">
                <a:solidFill>
                  <a:srgbClr val="002D3F"/>
                </a:solidFill>
                <a:latin typeface="Calibri"/>
                <a:cs typeface="Calibri"/>
              </a:defRPr>
            </a:lvl5pPr>
            <a:lvl6pPr marL="2514600" indent="-228600" defTabSz="914400">
              <a:spcBef>
                <a:spcPct val="20000"/>
              </a:spcBef>
              <a:buFont typeface="Arial" pitchFamily="34" charset="0"/>
              <a:buChar char="•"/>
              <a:defRPr sz="2000">
                <a:latin typeface="+mn-lt"/>
                <a:ea typeface="+mn-ea"/>
                <a:cs typeface="+mn-cs"/>
              </a:defRPr>
            </a:lvl6pPr>
            <a:lvl7pPr marL="2971800" indent="-228600" defTabSz="914400">
              <a:spcBef>
                <a:spcPct val="20000"/>
              </a:spcBef>
              <a:buFont typeface="Arial" pitchFamily="34" charset="0"/>
              <a:buChar char="•"/>
              <a:defRPr sz="2000">
                <a:latin typeface="+mn-lt"/>
                <a:ea typeface="+mn-ea"/>
                <a:cs typeface="+mn-cs"/>
              </a:defRPr>
            </a:lvl7pPr>
            <a:lvl8pPr marL="3429000" indent="-228600" defTabSz="914400">
              <a:spcBef>
                <a:spcPct val="20000"/>
              </a:spcBef>
              <a:buFont typeface="Arial" pitchFamily="34" charset="0"/>
              <a:buChar char="•"/>
              <a:defRPr sz="2000">
                <a:latin typeface="+mn-lt"/>
                <a:ea typeface="+mn-ea"/>
                <a:cs typeface="+mn-cs"/>
              </a:defRPr>
            </a:lvl8pPr>
            <a:lvl9pPr marL="3886200" indent="-228600" defTabSz="914400">
              <a:spcBef>
                <a:spcPct val="20000"/>
              </a:spcBef>
              <a:buFont typeface="Arial" pitchFamily="34" charset="0"/>
              <a:buChar char="•"/>
              <a:defRPr sz="2000">
                <a:latin typeface="+mn-lt"/>
                <a:ea typeface="+mn-ea"/>
                <a:cs typeface="+mn-cs"/>
              </a:defRPr>
            </a:lvl9pPr>
          </a:lstStyle>
          <a:p>
            <a:pPr marL="361950" indent="-361950">
              <a:spcBef>
                <a:spcPts val="1000"/>
              </a:spcBef>
              <a:buFont typeface="Wingdings" panose="05000000000000000000" pitchFamily="2" charset="2"/>
              <a:buChar char="ü"/>
            </a:pPr>
            <a:r>
              <a:rPr lang="en-US" sz="1800" b="1" dirty="0"/>
              <a:t>Navigate through change </a:t>
            </a:r>
            <a:r>
              <a:rPr lang="en-US" sz="1800" dirty="0"/>
              <a:t>easily</a:t>
            </a:r>
          </a:p>
          <a:p>
            <a:pPr marL="361950" indent="-361950">
              <a:spcBef>
                <a:spcPts val="1000"/>
              </a:spcBef>
              <a:buFont typeface="Wingdings" panose="05000000000000000000" pitchFamily="2" charset="2"/>
              <a:buChar char="ü"/>
            </a:pPr>
            <a:r>
              <a:rPr lang="en-US" sz="1800" b="1" dirty="0"/>
              <a:t>Modernize</a:t>
            </a:r>
            <a:r>
              <a:rPr lang="en-US" sz="1800" dirty="0"/>
              <a:t> without disruption</a:t>
            </a:r>
          </a:p>
          <a:p>
            <a:pPr marL="361950" indent="-361950">
              <a:spcBef>
                <a:spcPts val="1000"/>
              </a:spcBef>
              <a:buFont typeface="Wingdings" panose="05000000000000000000" pitchFamily="2" charset="2"/>
              <a:buChar char="ü"/>
            </a:pPr>
            <a:r>
              <a:rPr lang="en-US" sz="1800" b="1" dirty="0"/>
              <a:t>Optimize existing storage </a:t>
            </a:r>
            <a:r>
              <a:rPr lang="en-US" sz="1800" dirty="0"/>
              <a:t>to do more and save costs</a:t>
            </a:r>
          </a:p>
          <a:p>
            <a:pPr marL="361950" indent="-361950">
              <a:spcBef>
                <a:spcPts val="1000"/>
              </a:spcBef>
              <a:buFont typeface="Wingdings" panose="05000000000000000000" pitchFamily="2" charset="2"/>
              <a:buChar char="ü"/>
            </a:pPr>
            <a:r>
              <a:rPr lang="en-US" sz="1800" dirty="0"/>
              <a:t>Ensure </a:t>
            </a:r>
            <a:r>
              <a:rPr lang="en-US" sz="1800" b="1" dirty="0"/>
              <a:t>operational continuity</a:t>
            </a:r>
          </a:p>
          <a:p>
            <a:pPr marL="361950" indent="-361950">
              <a:spcBef>
                <a:spcPts val="1000"/>
              </a:spcBef>
              <a:buFont typeface="Wingdings" panose="05000000000000000000" pitchFamily="2" charset="2"/>
              <a:buChar char="ü"/>
            </a:pPr>
            <a:r>
              <a:rPr lang="en-US" sz="1800" b="1" dirty="0"/>
              <a:t>Protect data </a:t>
            </a:r>
            <a:r>
              <a:rPr lang="en-US" sz="1800" dirty="0"/>
              <a:t>against security threats and data loss risks</a:t>
            </a:r>
          </a:p>
          <a:p>
            <a:pPr marL="361950" indent="-361950">
              <a:spcBef>
                <a:spcPts val="1000"/>
              </a:spcBef>
              <a:buFont typeface="Wingdings" panose="05000000000000000000" pitchFamily="2" charset="2"/>
              <a:buChar char="ü"/>
            </a:pPr>
            <a:r>
              <a:rPr lang="en-US" sz="1800" dirty="0"/>
              <a:t>Enjoy </a:t>
            </a:r>
            <a:r>
              <a:rPr lang="en-US" sz="1800" b="1" dirty="0"/>
              <a:t>free choice of hardware</a:t>
            </a:r>
          </a:p>
          <a:p>
            <a:pPr marL="361950" indent="-361950">
              <a:spcBef>
                <a:spcPts val="1000"/>
              </a:spcBef>
              <a:buFont typeface="Wingdings" panose="05000000000000000000" pitchFamily="2" charset="2"/>
              <a:buChar char="ü"/>
            </a:pPr>
            <a:r>
              <a:rPr lang="en-US" sz="1800" b="1" dirty="0"/>
              <a:t>Simplify storage administration </a:t>
            </a:r>
            <a:r>
              <a:rPr lang="en-US" sz="1800" dirty="0"/>
              <a:t>and data management </a:t>
            </a:r>
          </a:p>
        </p:txBody>
      </p:sp>
      <p:grpSp>
        <p:nvGrpSpPr>
          <p:cNvPr id="36" name="Group 35">
            <a:extLst>
              <a:ext uri="{FF2B5EF4-FFF2-40B4-BE49-F238E27FC236}">
                <a16:creationId xmlns:a16="http://schemas.microsoft.com/office/drawing/2014/main" id="{AC4AC786-391B-C30B-A2DA-01CB1CC272AE}"/>
              </a:ext>
            </a:extLst>
          </p:cNvPr>
          <p:cNvGrpSpPr/>
          <p:nvPr/>
        </p:nvGrpSpPr>
        <p:grpSpPr>
          <a:xfrm>
            <a:off x="471502" y="1174663"/>
            <a:ext cx="3863897" cy="3328740"/>
            <a:chOff x="561312" y="1168583"/>
            <a:chExt cx="3863897" cy="3328740"/>
          </a:xfrm>
        </p:grpSpPr>
        <p:grpSp>
          <p:nvGrpSpPr>
            <p:cNvPr id="5" name="Group 4">
              <a:extLst>
                <a:ext uri="{FF2B5EF4-FFF2-40B4-BE49-F238E27FC236}">
                  <a16:creationId xmlns:a16="http://schemas.microsoft.com/office/drawing/2014/main" id="{8103B0DD-C50B-8DCA-5876-5FF7B475A395}"/>
                </a:ext>
              </a:extLst>
            </p:cNvPr>
            <p:cNvGrpSpPr/>
            <p:nvPr/>
          </p:nvGrpSpPr>
          <p:grpSpPr>
            <a:xfrm>
              <a:off x="1864193" y="2487043"/>
              <a:ext cx="1255058" cy="137458"/>
              <a:chOff x="5392825" y="1771897"/>
              <a:chExt cx="1255058" cy="137458"/>
            </a:xfrm>
          </p:grpSpPr>
          <p:sp>
            <p:nvSpPr>
              <p:cNvPr id="6" name="L-Shape 5">
                <a:extLst>
                  <a:ext uri="{FF2B5EF4-FFF2-40B4-BE49-F238E27FC236}">
                    <a16:creationId xmlns:a16="http://schemas.microsoft.com/office/drawing/2014/main" id="{92A0921A-DBD1-F64A-B78B-BDA594E16757}"/>
                  </a:ext>
                </a:extLst>
              </p:cNvPr>
              <p:cNvSpPr/>
              <p:nvPr/>
            </p:nvSpPr>
            <p:spPr>
              <a:xfrm rot="8098694">
                <a:off x="5773825" y="1797297"/>
                <a:ext cx="112058" cy="112058"/>
              </a:xfrm>
              <a:prstGeom prst="corne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latin typeface="Montserrat" panose="02000505000000020004" pitchFamily="2" charset="0"/>
                </a:endParaRPr>
              </a:p>
            </p:txBody>
          </p:sp>
          <p:sp>
            <p:nvSpPr>
              <p:cNvPr id="7" name="L-Shape 6">
                <a:extLst>
                  <a:ext uri="{FF2B5EF4-FFF2-40B4-BE49-F238E27FC236}">
                    <a16:creationId xmlns:a16="http://schemas.microsoft.com/office/drawing/2014/main" id="{83CF1C46-3C42-3ED2-C410-03EA119EC599}"/>
                  </a:ext>
                </a:extLst>
              </p:cNvPr>
              <p:cNvSpPr/>
              <p:nvPr/>
            </p:nvSpPr>
            <p:spPr>
              <a:xfrm rot="8098694">
                <a:off x="6535825" y="1797297"/>
                <a:ext cx="112058" cy="112058"/>
              </a:xfrm>
              <a:prstGeom prst="corne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latin typeface="Montserrat" panose="02000505000000020004" pitchFamily="2" charset="0"/>
                </a:endParaRPr>
              </a:p>
            </p:txBody>
          </p:sp>
          <p:sp>
            <p:nvSpPr>
              <p:cNvPr id="8" name="L-Shape 7">
                <a:extLst>
                  <a:ext uri="{FF2B5EF4-FFF2-40B4-BE49-F238E27FC236}">
                    <a16:creationId xmlns:a16="http://schemas.microsoft.com/office/drawing/2014/main" id="{FE131E2D-0EE6-24A1-ACD5-98C476057B88}"/>
                  </a:ext>
                </a:extLst>
              </p:cNvPr>
              <p:cNvSpPr/>
              <p:nvPr/>
            </p:nvSpPr>
            <p:spPr>
              <a:xfrm rot="18898694">
                <a:off x="6154825" y="1771897"/>
                <a:ext cx="112058" cy="112058"/>
              </a:xfrm>
              <a:prstGeom prst="corne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latin typeface="Montserrat" panose="02000505000000020004" pitchFamily="2" charset="0"/>
                </a:endParaRPr>
              </a:p>
            </p:txBody>
          </p:sp>
          <p:sp>
            <p:nvSpPr>
              <p:cNvPr id="9" name="L-Shape 8">
                <a:extLst>
                  <a:ext uri="{FF2B5EF4-FFF2-40B4-BE49-F238E27FC236}">
                    <a16:creationId xmlns:a16="http://schemas.microsoft.com/office/drawing/2014/main" id="{CCCA8CD3-A989-8020-11D4-0BB722E55C31}"/>
                  </a:ext>
                </a:extLst>
              </p:cNvPr>
              <p:cNvSpPr/>
              <p:nvPr/>
            </p:nvSpPr>
            <p:spPr>
              <a:xfrm rot="18898694">
                <a:off x="5392825" y="1771897"/>
                <a:ext cx="112058" cy="112058"/>
              </a:xfrm>
              <a:prstGeom prst="corne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latin typeface="Montserrat" panose="02000505000000020004" pitchFamily="2" charset="0"/>
                </a:endParaRPr>
              </a:p>
            </p:txBody>
          </p:sp>
        </p:grpSp>
        <p:sp>
          <p:nvSpPr>
            <p:cNvPr id="10" name="Rounded Rectangle 136">
              <a:extLst>
                <a:ext uri="{FF2B5EF4-FFF2-40B4-BE49-F238E27FC236}">
                  <a16:creationId xmlns:a16="http://schemas.microsoft.com/office/drawing/2014/main" id="{8D756B53-9338-0BE2-5D69-1C8635609E01}"/>
                </a:ext>
              </a:extLst>
            </p:cNvPr>
            <p:cNvSpPr/>
            <p:nvPr/>
          </p:nvSpPr>
          <p:spPr>
            <a:xfrm>
              <a:off x="561312" y="2261062"/>
              <a:ext cx="3863897" cy="2077842"/>
            </a:xfrm>
            <a:prstGeom prst="roundRect">
              <a:avLst>
                <a:gd name="adj" fmla="val 50000"/>
              </a:avLst>
            </a:prstGeom>
            <a:noFill/>
            <a:ln w="19050">
              <a:solidFill>
                <a:srgbClr val="00BCB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latin typeface="Montserrat" panose="02000505000000020004" pitchFamily="2" charset="0"/>
              </a:endParaRPr>
            </a:p>
          </p:txBody>
        </p:sp>
        <p:grpSp>
          <p:nvGrpSpPr>
            <p:cNvPr id="11" name="Group 10">
              <a:extLst>
                <a:ext uri="{FF2B5EF4-FFF2-40B4-BE49-F238E27FC236}">
                  <a16:creationId xmlns:a16="http://schemas.microsoft.com/office/drawing/2014/main" id="{11133E0D-0F04-7340-2F18-749C060B589D}"/>
                </a:ext>
              </a:extLst>
            </p:cNvPr>
            <p:cNvGrpSpPr/>
            <p:nvPr/>
          </p:nvGrpSpPr>
          <p:grpSpPr>
            <a:xfrm>
              <a:off x="1864193" y="1584321"/>
              <a:ext cx="1255058" cy="137458"/>
              <a:chOff x="5392825" y="1771897"/>
              <a:chExt cx="1255058" cy="137458"/>
            </a:xfrm>
          </p:grpSpPr>
          <p:sp>
            <p:nvSpPr>
              <p:cNvPr id="12" name="L-Shape 11">
                <a:extLst>
                  <a:ext uri="{FF2B5EF4-FFF2-40B4-BE49-F238E27FC236}">
                    <a16:creationId xmlns:a16="http://schemas.microsoft.com/office/drawing/2014/main" id="{50C0475C-9F71-1845-9186-C94EE0D0F30F}"/>
                  </a:ext>
                </a:extLst>
              </p:cNvPr>
              <p:cNvSpPr/>
              <p:nvPr/>
            </p:nvSpPr>
            <p:spPr>
              <a:xfrm rot="8098694">
                <a:off x="5773825" y="1797297"/>
                <a:ext cx="112058" cy="112058"/>
              </a:xfrm>
              <a:prstGeom prst="corne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latin typeface="Montserrat" panose="02000505000000020004" pitchFamily="2" charset="0"/>
                </a:endParaRPr>
              </a:p>
            </p:txBody>
          </p:sp>
          <p:sp>
            <p:nvSpPr>
              <p:cNvPr id="13" name="L-Shape 12">
                <a:extLst>
                  <a:ext uri="{FF2B5EF4-FFF2-40B4-BE49-F238E27FC236}">
                    <a16:creationId xmlns:a16="http://schemas.microsoft.com/office/drawing/2014/main" id="{CF15689C-DD82-5C24-1140-A2E6597FCC61}"/>
                  </a:ext>
                </a:extLst>
              </p:cNvPr>
              <p:cNvSpPr/>
              <p:nvPr/>
            </p:nvSpPr>
            <p:spPr>
              <a:xfrm rot="8098694">
                <a:off x="6535825" y="1797297"/>
                <a:ext cx="112058" cy="112058"/>
              </a:xfrm>
              <a:prstGeom prst="corne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latin typeface="Montserrat" panose="02000505000000020004" pitchFamily="2" charset="0"/>
                </a:endParaRPr>
              </a:p>
            </p:txBody>
          </p:sp>
          <p:sp>
            <p:nvSpPr>
              <p:cNvPr id="14" name="L-Shape 13">
                <a:extLst>
                  <a:ext uri="{FF2B5EF4-FFF2-40B4-BE49-F238E27FC236}">
                    <a16:creationId xmlns:a16="http://schemas.microsoft.com/office/drawing/2014/main" id="{C82A2FBF-1C1F-69F8-1A77-59C7A4AA9A59}"/>
                  </a:ext>
                </a:extLst>
              </p:cNvPr>
              <p:cNvSpPr/>
              <p:nvPr/>
            </p:nvSpPr>
            <p:spPr>
              <a:xfrm rot="18898694">
                <a:off x="6154825" y="1771897"/>
                <a:ext cx="112058" cy="112058"/>
              </a:xfrm>
              <a:prstGeom prst="corne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latin typeface="Montserrat" panose="02000505000000020004" pitchFamily="2" charset="0"/>
                </a:endParaRPr>
              </a:p>
            </p:txBody>
          </p:sp>
          <p:sp>
            <p:nvSpPr>
              <p:cNvPr id="15" name="L-Shape 14">
                <a:extLst>
                  <a:ext uri="{FF2B5EF4-FFF2-40B4-BE49-F238E27FC236}">
                    <a16:creationId xmlns:a16="http://schemas.microsoft.com/office/drawing/2014/main" id="{D4807B50-E950-8A7C-FDB7-D54CA406C044}"/>
                  </a:ext>
                </a:extLst>
              </p:cNvPr>
              <p:cNvSpPr/>
              <p:nvPr/>
            </p:nvSpPr>
            <p:spPr>
              <a:xfrm rot="18898694">
                <a:off x="5392825" y="1771897"/>
                <a:ext cx="112058" cy="112058"/>
              </a:xfrm>
              <a:prstGeom prst="corne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latin typeface="Montserrat" panose="02000505000000020004" pitchFamily="2" charset="0"/>
                </a:endParaRPr>
              </a:p>
            </p:txBody>
          </p:sp>
        </p:grpSp>
        <p:sp>
          <p:nvSpPr>
            <p:cNvPr id="16" name="Rounded Rectangle 140">
              <a:extLst>
                <a:ext uri="{FF2B5EF4-FFF2-40B4-BE49-F238E27FC236}">
                  <a16:creationId xmlns:a16="http://schemas.microsoft.com/office/drawing/2014/main" id="{1AD50B29-5AD8-47F4-47B7-83B05A2CB71A}"/>
                </a:ext>
              </a:extLst>
            </p:cNvPr>
            <p:cNvSpPr/>
            <p:nvPr/>
          </p:nvSpPr>
          <p:spPr>
            <a:xfrm>
              <a:off x="1286050" y="4138085"/>
              <a:ext cx="2411345" cy="359238"/>
            </a:xfrm>
            <a:prstGeom prst="roundRect">
              <a:avLst>
                <a:gd name="adj" fmla="val 50000"/>
              </a:avLst>
            </a:prstGeom>
            <a:solidFill>
              <a:schemeClr val="bg1"/>
            </a:solidFill>
            <a:ln w="19050">
              <a:solidFill>
                <a:srgbClr val="00BCB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latin typeface="Montserrat" panose="02000505000000020004" pitchFamily="2" charset="0"/>
              </a:endParaRPr>
            </a:p>
          </p:txBody>
        </p:sp>
        <p:sp>
          <p:nvSpPr>
            <p:cNvPr id="17" name="TextBox 16">
              <a:extLst>
                <a:ext uri="{FF2B5EF4-FFF2-40B4-BE49-F238E27FC236}">
                  <a16:creationId xmlns:a16="http://schemas.microsoft.com/office/drawing/2014/main" id="{4534D506-0561-2780-055D-33EDE43CE116}"/>
                </a:ext>
              </a:extLst>
            </p:cNvPr>
            <p:cNvSpPr txBox="1"/>
            <p:nvPr/>
          </p:nvSpPr>
          <p:spPr>
            <a:xfrm>
              <a:off x="1261371" y="4183230"/>
              <a:ext cx="2460702" cy="261610"/>
            </a:xfrm>
            <a:prstGeom prst="rect">
              <a:avLst/>
            </a:prstGeom>
            <a:noFill/>
          </p:spPr>
          <p:txBody>
            <a:bodyPr wrap="square" rtlCol="0">
              <a:spAutoFit/>
            </a:bodyPr>
            <a:lstStyle/>
            <a:p>
              <a:pPr algn="ctr"/>
              <a:r>
                <a:rPr lang="en-US" sz="1100" dirty="0">
                  <a:solidFill>
                    <a:srgbClr val="00BCBC"/>
                  </a:solidFill>
                  <a:latin typeface="Montserrat" panose="02000505000000020004" pitchFamily="2" charset="0"/>
                  <a:cs typeface="Calibri" panose="020F0502020204030204" pitchFamily="34" charset="0"/>
                </a:rPr>
                <a:t>AUTOMATED DATA SERVICES</a:t>
              </a:r>
              <a:endParaRPr lang="en-MX" sz="1100" dirty="0">
                <a:solidFill>
                  <a:srgbClr val="00BCBC"/>
                </a:solidFill>
                <a:latin typeface="Montserrat" panose="02000505000000020004" pitchFamily="2" charset="0"/>
                <a:cs typeface="Calibri" panose="020F0502020204030204" pitchFamily="34" charset="0"/>
              </a:endParaRPr>
            </a:p>
          </p:txBody>
        </p:sp>
        <p:sp>
          <p:nvSpPr>
            <p:cNvPr id="18" name="Rounded Rectangle 35">
              <a:extLst>
                <a:ext uri="{FF2B5EF4-FFF2-40B4-BE49-F238E27FC236}">
                  <a16:creationId xmlns:a16="http://schemas.microsoft.com/office/drawing/2014/main" id="{F1E53159-9618-EF70-13A8-AFA5A0B08D4D}"/>
                </a:ext>
              </a:extLst>
            </p:cNvPr>
            <p:cNvSpPr/>
            <p:nvPr/>
          </p:nvSpPr>
          <p:spPr>
            <a:xfrm>
              <a:off x="1286050" y="1168583"/>
              <a:ext cx="2411345" cy="359238"/>
            </a:xfrm>
            <a:prstGeom prst="roundRect">
              <a:avLst>
                <a:gd name="adj" fmla="val 50000"/>
              </a:avLst>
            </a:prstGeom>
            <a:solidFill>
              <a:srgbClr val="E8EBEA"/>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latin typeface="Montserrat" panose="02000505000000020004" pitchFamily="2" charset="0"/>
              </a:endParaRPr>
            </a:p>
          </p:txBody>
        </p:sp>
        <p:sp>
          <p:nvSpPr>
            <p:cNvPr id="19" name="TextBox 18">
              <a:extLst>
                <a:ext uri="{FF2B5EF4-FFF2-40B4-BE49-F238E27FC236}">
                  <a16:creationId xmlns:a16="http://schemas.microsoft.com/office/drawing/2014/main" id="{B6643841-889B-DF59-DE39-45D94432EFE8}"/>
                </a:ext>
              </a:extLst>
            </p:cNvPr>
            <p:cNvSpPr txBox="1"/>
            <p:nvPr/>
          </p:nvSpPr>
          <p:spPr>
            <a:xfrm>
              <a:off x="1261371" y="1217397"/>
              <a:ext cx="2460702" cy="261610"/>
            </a:xfrm>
            <a:prstGeom prst="rect">
              <a:avLst/>
            </a:prstGeom>
            <a:noFill/>
          </p:spPr>
          <p:txBody>
            <a:bodyPr wrap="square" rtlCol="0">
              <a:spAutoFit/>
            </a:bodyPr>
            <a:lstStyle/>
            <a:p>
              <a:pPr algn="ctr"/>
              <a:r>
                <a:rPr lang="en-MX" sz="1100" b="1" dirty="0">
                  <a:solidFill>
                    <a:srgbClr val="002D3F"/>
                  </a:solidFill>
                  <a:latin typeface="Montserrat" panose="02000505000000020004" pitchFamily="2" charset="0"/>
                  <a:cs typeface="Calibri" panose="020F0502020204030204" pitchFamily="34" charset="0"/>
                </a:rPr>
                <a:t>APPLICATIONS &amp; USERS</a:t>
              </a:r>
            </a:p>
          </p:txBody>
        </p:sp>
        <p:grpSp>
          <p:nvGrpSpPr>
            <p:cNvPr id="20" name="Group 19">
              <a:extLst>
                <a:ext uri="{FF2B5EF4-FFF2-40B4-BE49-F238E27FC236}">
                  <a16:creationId xmlns:a16="http://schemas.microsoft.com/office/drawing/2014/main" id="{20569A49-665A-2EAE-CB11-368964D78F8F}"/>
                </a:ext>
              </a:extLst>
            </p:cNvPr>
            <p:cNvGrpSpPr/>
            <p:nvPr/>
          </p:nvGrpSpPr>
          <p:grpSpPr>
            <a:xfrm>
              <a:off x="986307" y="2682948"/>
              <a:ext cx="3010830" cy="1275271"/>
              <a:chOff x="3066534" y="2289339"/>
              <a:chExt cx="3010830" cy="1275271"/>
            </a:xfrm>
          </p:grpSpPr>
          <p:sp>
            <p:nvSpPr>
              <p:cNvPr id="21" name="Rounded Rectangle 128">
                <a:extLst>
                  <a:ext uri="{FF2B5EF4-FFF2-40B4-BE49-F238E27FC236}">
                    <a16:creationId xmlns:a16="http://schemas.microsoft.com/office/drawing/2014/main" id="{8586D281-23FE-47DB-CBED-961F9B486BEA}"/>
                  </a:ext>
                </a:extLst>
              </p:cNvPr>
              <p:cNvSpPr/>
              <p:nvPr/>
            </p:nvSpPr>
            <p:spPr>
              <a:xfrm>
                <a:off x="3066534" y="2289339"/>
                <a:ext cx="3010830" cy="1275271"/>
              </a:xfrm>
              <a:prstGeom prst="roundRect">
                <a:avLst>
                  <a:gd name="adj" fmla="val 50000"/>
                </a:avLst>
              </a:prstGeom>
              <a:solidFill>
                <a:srgbClr val="E8E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latin typeface="Montserrat" panose="02000505000000020004" pitchFamily="2" charset="0"/>
                </a:endParaRPr>
              </a:p>
            </p:txBody>
          </p:sp>
          <p:sp>
            <p:nvSpPr>
              <p:cNvPr id="22" name="TextBox 21">
                <a:extLst>
                  <a:ext uri="{FF2B5EF4-FFF2-40B4-BE49-F238E27FC236}">
                    <a16:creationId xmlns:a16="http://schemas.microsoft.com/office/drawing/2014/main" id="{49F8C1CB-B1C9-DEE7-F03A-33E05285AC35}"/>
                  </a:ext>
                </a:extLst>
              </p:cNvPr>
              <p:cNvSpPr txBox="1"/>
              <p:nvPr/>
            </p:nvSpPr>
            <p:spPr>
              <a:xfrm>
                <a:off x="3340060" y="2371115"/>
                <a:ext cx="2460702" cy="261610"/>
              </a:xfrm>
              <a:prstGeom prst="rect">
                <a:avLst/>
              </a:prstGeom>
              <a:noFill/>
            </p:spPr>
            <p:txBody>
              <a:bodyPr wrap="square" rtlCol="0">
                <a:spAutoFit/>
              </a:bodyPr>
              <a:lstStyle/>
              <a:p>
                <a:pPr algn="ctr"/>
                <a:r>
                  <a:rPr lang="en-US" sz="1100" b="1" dirty="0">
                    <a:solidFill>
                      <a:srgbClr val="002D3F"/>
                    </a:solidFill>
                    <a:latin typeface="Montserrat" panose="02000505000000020004" pitchFamily="2" charset="0"/>
                    <a:cs typeface="Calibri" panose="020F0502020204030204" pitchFamily="34" charset="0"/>
                  </a:rPr>
                  <a:t>ANY STORAGE. ANYWHERE.</a:t>
                </a:r>
                <a:endParaRPr lang="en-MX" sz="1100" b="1" dirty="0">
                  <a:solidFill>
                    <a:srgbClr val="002D3F"/>
                  </a:solidFill>
                  <a:latin typeface="Montserrat" panose="02000505000000020004" pitchFamily="2" charset="0"/>
                  <a:cs typeface="Calibri" panose="020F0502020204030204" pitchFamily="34" charset="0"/>
                </a:endParaRPr>
              </a:p>
            </p:txBody>
          </p:sp>
          <p:sp>
            <p:nvSpPr>
              <p:cNvPr id="23" name="Oval 22">
                <a:extLst>
                  <a:ext uri="{FF2B5EF4-FFF2-40B4-BE49-F238E27FC236}">
                    <a16:creationId xmlns:a16="http://schemas.microsoft.com/office/drawing/2014/main" id="{EA780B81-6BC2-EE98-B853-8C1CB5406798}"/>
                  </a:ext>
                </a:extLst>
              </p:cNvPr>
              <p:cNvSpPr/>
              <p:nvPr/>
            </p:nvSpPr>
            <p:spPr>
              <a:xfrm>
                <a:off x="3350660" y="2675916"/>
                <a:ext cx="517776" cy="517776"/>
              </a:xfrm>
              <a:prstGeom prst="ellipse">
                <a:avLst/>
              </a:prstGeom>
              <a:solidFill>
                <a:schemeClr val="bg1"/>
              </a:solidFill>
              <a:ln w="12700">
                <a:solidFill>
                  <a:srgbClr val="002D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latin typeface="Montserrat" panose="02000505000000020004" pitchFamily="2" charset="0"/>
                </a:endParaRPr>
              </a:p>
            </p:txBody>
          </p:sp>
          <p:sp>
            <p:nvSpPr>
              <p:cNvPr id="24" name="Oval 23">
                <a:extLst>
                  <a:ext uri="{FF2B5EF4-FFF2-40B4-BE49-F238E27FC236}">
                    <a16:creationId xmlns:a16="http://schemas.microsoft.com/office/drawing/2014/main" id="{A01F5962-F202-B9D7-C8E7-8E88CC69A747}"/>
                  </a:ext>
                </a:extLst>
              </p:cNvPr>
              <p:cNvSpPr/>
              <p:nvPr/>
            </p:nvSpPr>
            <p:spPr>
              <a:xfrm>
                <a:off x="3991236" y="2675916"/>
                <a:ext cx="517776" cy="517776"/>
              </a:xfrm>
              <a:prstGeom prst="ellipse">
                <a:avLst/>
              </a:prstGeom>
              <a:solidFill>
                <a:schemeClr val="bg1"/>
              </a:solidFill>
              <a:ln w="12700">
                <a:solidFill>
                  <a:srgbClr val="002D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latin typeface="Montserrat" panose="02000505000000020004" pitchFamily="2" charset="0"/>
                </a:endParaRPr>
              </a:p>
            </p:txBody>
          </p:sp>
          <p:sp>
            <p:nvSpPr>
              <p:cNvPr id="25" name="Oval 24">
                <a:extLst>
                  <a:ext uri="{FF2B5EF4-FFF2-40B4-BE49-F238E27FC236}">
                    <a16:creationId xmlns:a16="http://schemas.microsoft.com/office/drawing/2014/main" id="{80B7D840-96DA-5A8D-585B-4ECA801CC17C}"/>
                  </a:ext>
                </a:extLst>
              </p:cNvPr>
              <p:cNvSpPr/>
              <p:nvPr/>
            </p:nvSpPr>
            <p:spPr>
              <a:xfrm>
                <a:off x="4631812" y="2675916"/>
                <a:ext cx="517776" cy="517776"/>
              </a:xfrm>
              <a:prstGeom prst="ellipse">
                <a:avLst/>
              </a:prstGeom>
              <a:solidFill>
                <a:schemeClr val="bg1"/>
              </a:solidFill>
              <a:ln w="12700">
                <a:solidFill>
                  <a:srgbClr val="002D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latin typeface="Montserrat" panose="02000505000000020004" pitchFamily="2" charset="0"/>
                </a:endParaRPr>
              </a:p>
            </p:txBody>
          </p:sp>
          <p:sp>
            <p:nvSpPr>
              <p:cNvPr id="26" name="Oval 25">
                <a:extLst>
                  <a:ext uri="{FF2B5EF4-FFF2-40B4-BE49-F238E27FC236}">
                    <a16:creationId xmlns:a16="http://schemas.microsoft.com/office/drawing/2014/main" id="{963D6423-963B-8DF2-5EF9-7B7C0C214CCB}"/>
                  </a:ext>
                </a:extLst>
              </p:cNvPr>
              <p:cNvSpPr/>
              <p:nvPr/>
            </p:nvSpPr>
            <p:spPr>
              <a:xfrm>
                <a:off x="5272387" y="2675916"/>
                <a:ext cx="517776" cy="517776"/>
              </a:xfrm>
              <a:prstGeom prst="ellipse">
                <a:avLst/>
              </a:prstGeom>
              <a:solidFill>
                <a:schemeClr val="bg1"/>
              </a:solidFill>
              <a:ln w="12700">
                <a:solidFill>
                  <a:srgbClr val="002D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latin typeface="Montserrat" panose="02000505000000020004" pitchFamily="2" charset="0"/>
                </a:endParaRPr>
              </a:p>
            </p:txBody>
          </p:sp>
          <p:pic>
            <p:nvPicPr>
              <p:cNvPr id="27" name="Picture 26">
                <a:extLst>
                  <a:ext uri="{FF2B5EF4-FFF2-40B4-BE49-F238E27FC236}">
                    <a16:creationId xmlns:a16="http://schemas.microsoft.com/office/drawing/2014/main" id="{4F4269D0-12BF-2624-33FD-7A57E5BDFA8F}"/>
                  </a:ext>
                </a:extLst>
              </p:cNvPr>
              <p:cNvPicPr>
                <a:picLocks noChangeAspect="1"/>
              </p:cNvPicPr>
              <p:nvPr/>
            </p:nvPicPr>
            <p:blipFill>
              <a:blip r:embed="rId3"/>
              <a:stretch>
                <a:fillRect/>
              </a:stretch>
            </p:blipFill>
            <p:spPr>
              <a:xfrm>
                <a:off x="3510977" y="2800747"/>
                <a:ext cx="197142" cy="268114"/>
              </a:xfrm>
              <a:prstGeom prst="rect">
                <a:avLst/>
              </a:prstGeom>
            </p:spPr>
          </p:pic>
          <p:pic>
            <p:nvPicPr>
              <p:cNvPr id="28" name="Picture 27">
                <a:extLst>
                  <a:ext uri="{FF2B5EF4-FFF2-40B4-BE49-F238E27FC236}">
                    <a16:creationId xmlns:a16="http://schemas.microsoft.com/office/drawing/2014/main" id="{1DFF0553-A367-6AD8-6FA3-C86362BDD312}"/>
                  </a:ext>
                </a:extLst>
              </p:cNvPr>
              <p:cNvPicPr>
                <a:picLocks noChangeAspect="1"/>
              </p:cNvPicPr>
              <p:nvPr/>
            </p:nvPicPr>
            <p:blipFill>
              <a:blip r:embed="rId4"/>
              <a:stretch>
                <a:fillRect/>
              </a:stretch>
            </p:blipFill>
            <p:spPr>
              <a:xfrm>
                <a:off x="4167324" y="2804690"/>
                <a:ext cx="165600" cy="260228"/>
              </a:xfrm>
              <a:prstGeom prst="rect">
                <a:avLst/>
              </a:prstGeom>
            </p:spPr>
          </p:pic>
          <p:pic>
            <p:nvPicPr>
              <p:cNvPr id="29" name="Picture 28">
                <a:extLst>
                  <a:ext uri="{FF2B5EF4-FFF2-40B4-BE49-F238E27FC236}">
                    <a16:creationId xmlns:a16="http://schemas.microsoft.com/office/drawing/2014/main" id="{92BC51D2-D3EE-0A7F-AB9F-6BC44A3E0F65}"/>
                  </a:ext>
                </a:extLst>
              </p:cNvPr>
              <p:cNvPicPr>
                <a:picLocks noChangeAspect="1"/>
              </p:cNvPicPr>
              <p:nvPr/>
            </p:nvPicPr>
            <p:blipFill>
              <a:blip r:embed="rId5"/>
              <a:stretch>
                <a:fillRect/>
              </a:stretch>
            </p:blipFill>
            <p:spPr>
              <a:xfrm>
                <a:off x="4776358" y="2804690"/>
                <a:ext cx="228685" cy="260228"/>
              </a:xfrm>
              <a:prstGeom prst="rect">
                <a:avLst/>
              </a:prstGeom>
            </p:spPr>
          </p:pic>
          <p:pic>
            <p:nvPicPr>
              <p:cNvPr id="30" name="Picture 29">
                <a:extLst>
                  <a:ext uri="{FF2B5EF4-FFF2-40B4-BE49-F238E27FC236}">
                    <a16:creationId xmlns:a16="http://schemas.microsoft.com/office/drawing/2014/main" id="{C51AE773-36BE-F563-3FFF-736729320937}"/>
                  </a:ext>
                </a:extLst>
              </p:cNvPr>
              <p:cNvPicPr>
                <a:picLocks noChangeAspect="1"/>
              </p:cNvPicPr>
              <p:nvPr/>
            </p:nvPicPr>
            <p:blipFill>
              <a:blip r:embed="rId6"/>
              <a:stretch>
                <a:fillRect/>
              </a:stretch>
            </p:blipFill>
            <p:spPr>
              <a:xfrm>
                <a:off x="5397218" y="2848062"/>
                <a:ext cx="268114" cy="173485"/>
              </a:xfrm>
              <a:prstGeom prst="rect">
                <a:avLst/>
              </a:prstGeom>
            </p:spPr>
          </p:pic>
          <p:sp>
            <p:nvSpPr>
              <p:cNvPr id="31" name="TextBox 30">
                <a:extLst>
                  <a:ext uri="{FF2B5EF4-FFF2-40B4-BE49-F238E27FC236}">
                    <a16:creationId xmlns:a16="http://schemas.microsoft.com/office/drawing/2014/main" id="{5490DCF7-DE4A-B56D-2974-199502064AF9}"/>
                  </a:ext>
                </a:extLst>
              </p:cNvPr>
              <p:cNvSpPr txBox="1"/>
              <p:nvPr/>
            </p:nvSpPr>
            <p:spPr>
              <a:xfrm>
                <a:off x="3340060" y="3246770"/>
                <a:ext cx="2460702" cy="230832"/>
              </a:xfrm>
              <a:prstGeom prst="rect">
                <a:avLst/>
              </a:prstGeom>
              <a:noFill/>
            </p:spPr>
            <p:txBody>
              <a:bodyPr wrap="square" rtlCol="0">
                <a:spAutoFit/>
              </a:bodyPr>
              <a:lstStyle/>
              <a:p>
                <a:pPr algn="ctr"/>
                <a:r>
                  <a:rPr lang="en-US" sz="900" b="1" dirty="0">
                    <a:solidFill>
                      <a:srgbClr val="002D3F"/>
                    </a:solidFill>
                    <a:latin typeface="Montserrat" panose="02000505000000020004" pitchFamily="2" charset="0"/>
                    <a:cs typeface="Calibri" panose="020F0502020204030204" pitchFamily="34" charset="0"/>
                  </a:rPr>
                  <a:t>CORE   |   EDGE   |   CLOUD</a:t>
                </a:r>
                <a:endParaRPr lang="en-MX" sz="900" b="1" dirty="0">
                  <a:solidFill>
                    <a:srgbClr val="002D3F"/>
                  </a:solidFill>
                  <a:latin typeface="Montserrat" panose="02000505000000020004" pitchFamily="2" charset="0"/>
                  <a:cs typeface="Calibri" panose="020F0502020204030204" pitchFamily="34" charset="0"/>
                </a:endParaRPr>
              </a:p>
            </p:txBody>
          </p:sp>
        </p:grpSp>
        <p:grpSp>
          <p:nvGrpSpPr>
            <p:cNvPr id="32" name="Group 31">
              <a:extLst>
                <a:ext uri="{FF2B5EF4-FFF2-40B4-BE49-F238E27FC236}">
                  <a16:creationId xmlns:a16="http://schemas.microsoft.com/office/drawing/2014/main" id="{26585573-BE3D-5F31-2732-6B25615B1311}"/>
                </a:ext>
              </a:extLst>
            </p:cNvPr>
            <p:cNvGrpSpPr/>
            <p:nvPr/>
          </p:nvGrpSpPr>
          <p:grpSpPr>
            <a:xfrm>
              <a:off x="959785" y="1769016"/>
              <a:ext cx="3063875" cy="666213"/>
              <a:chOff x="3038474" y="1932562"/>
              <a:chExt cx="3063875" cy="666213"/>
            </a:xfrm>
          </p:grpSpPr>
          <p:sp>
            <p:nvSpPr>
              <p:cNvPr id="33" name="Rounded Rectangle 137">
                <a:extLst>
                  <a:ext uri="{FF2B5EF4-FFF2-40B4-BE49-F238E27FC236}">
                    <a16:creationId xmlns:a16="http://schemas.microsoft.com/office/drawing/2014/main" id="{A0F0F47A-184B-6018-C0F8-90F75AA93C19}"/>
                  </a:ext>
                </a:extLst>
              </p:cNvPr>
              <p:cNvSpPr/>
              <p:nvPr/>
            </p:nvSpPr>
            <p:spPr>
              <a:xfrm>
                <a:off x="3038474" y="1932562"/>
                <a:ext cx="3063875" cy="666213"/>
              </a:xfrm>
              <a:prstGeom prst="roundRect">
                <a:avLst>
                  <a:gd name="adj" fmla="val 50000"/>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latin typeface="Montserrat" panose="02000505000000020004" pitchFamily="2" charset="0"/>
                </a:endParaRPr>
              </a:p>
            </p:txBody>
          </p:sp>
          <p:pic>
            <p:nvPicPr>
              <p:cNvPr id="34" name="Picture 33">
                <a:extLst>
                  <a:ext uri="{FF2B5EF4-FFF2-40B4-BE49-F238E27FC236}">
                    <a16:creationId xmlns:a16="http://schemas.microsoft.com/office/drawing/2014/main" id="{E96B8914-48DE-F6D3-A843-77DA0AA7B4D9}"/>
                  </a:ext>
                </a:extLst>
              </p:cNvPr>
              <p:cNvPicPr>
                <a:picLocks noChangeAspect="1"/>
              </p:cNvPicPr>
              <p:nvPr/>
            </p:nvPicPr>
            <p:blipFill>
              <a:blip r:embed="rId7"/>
              <a:stretch>
                <a:fillRect/>
              </a:stretch>
            </p:blipFill>
            <p:spPr>
              <a:xfrm>
                <a:off x="3919406" y="2035017"/>
                <a:ext cx="1302010" cy="248625"/>
              </a:xfrm>
              <a:prstGeom prst="rect">
                <a:avLst/>
              </a:prstGeom>
            </p:spPr>
          </p:pic>
          <p:sp>
            <p:nvSpPr>
              <p:cNvPr id="35" name="TextBox 34">
                <a:extLst>
                  <a:ext uri="{FF2B5EF4-FFF2-40B4-BE49-F238E27FC236}">
                    <a16:creationId xmlns:a16="http://schemas.microsoft.com/office/drawing/2014/main" id="{5321D385-3515-0CAF-BF83-C87C51F781AE}"/>
                  </a:ext>
                </a:extLst>
              </p:cNvPr>
              <p:cNvSpPr txBox="1"/>
              <p:nvPr/>
            </p:nvSpPr>
            <p:spPr>
              <a:xfrm>
                <a:off x="3202528" y="2282283"/>
                <a:ext cx="2735766" cy="261610"/>
              </a:xfrm>
              <a:prstGeom prst="rect">
                <a:avLst/>
              </a:prstGeom>
              <a:noFill/>
            </p:spPr>
            <p:txBody>
              <a:bodyPr wrap="square" rtlCol="0">
                <a:spAutoFit/>
              </a:bodyPr>
              <a:lstStyle/>
              <a:p>
                <a:pPr algn="ctr"/>
                <a:r>
                  <a:rPr lang="en-MX" sz="1100" b="1" dirty="0">
                    <a:solidFill>
                      <a:schemeClr val="bg1"/>
                    </a:solidFill>
                    <a:latin typeface="Montserrat" panose="02000505000000020004" pitchFamily="2" charset="0"/>
                    <a:cs typeface="Calibri" panose="020F0502020204030204" pitchFamily="34" charset="0"/>
                  </a:rPr>
                  <a:t>SOFTWARE-DEFINED STORAGE</a:t>
                </a:r>
              </a:p>
            </p:txBody>
          </p:sp>
        </p:grpSp>
      </p:grpSp>
      <p:cxnSp>
        <p:nvCxnSpPr>
          <p:cNvPr id="38" name="Straight Arrow Connector 8">
            <a:extLst>
              <a:ext uri="{FF2B5EF4-FFF2-40B4-BE49-F238E27FC236}">
                <a16:creationId xmlns:a16="http://schemas.microsoft.com/office/drawing/2014/main" id="{9DA4D885-7293-F7DE-E397-19DD6D27D3D4}"/>
              </a:ext>
            </a:extLst>
          </p:cNvPr>
          <p:cNvCxnSpPr>
            <a:cxnSpLocks/>
          </p:cNvCxnSpPr>
          <p:nvPr/>
        </p:nvCxnSpPr>
        <p:spPr>
          <a:xfrm>
            <a:off x="4677981" y="1078468"/>
            <a:ext cx="0" cy="3538824"/>
          </a:xfrm>
          <a:prstGeom prst="straightConnector1">
            <a:avLst/>
          </a:prstGeom>
          <a:ln>
            <a:solidFill>
              <a:srgbClr val="F4BA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122177"/>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0523E-626C-E329-EEE7-3579359657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0C119F-D286-C9ED-4670-1E2EE57C9E09}"/>
              </a:ext>
            </a:extLst>
          </p:cNvPr>
          <p:cNvSpPr>
            <a:spLocks noGrp="1"/>
          </p:cNvSpPr>
          <p:nvPr>
            <p:ph type="title"/>
          </p:nvPr>
        </p:nvSpPr>
        <p:spPr>
          <a:xfrm>
            <a:off x="457200" y="83370"/>
            <a:ext cx="8229600" cy="592744"/>
          </a:xfrm>
        </p:spPr>
        <p:txBody>
          <a:bodyPr/>
          <a:lstStyle/>
          <a:p>
            <a:r>
              <a:rPr lang="en-US"/>
              <a:t>DataCore Investment Timeline</a:t>
            </a:r>
          </a:p>
        </p:txBody>
      </p:sp>
      <p:sp>
        <p:nvSpPr>
          <p:cNvPr id="34" name="Arrow: Right 33">
            <a:extLst>
              <a:ext uri="{FF2B5EF4-FFF2-40B4-BE49-F238E27FC236}">
                <a16:creationId xmlns:a16="http://schemas.microsoft.com/office/drawing/2014/main" id="{3FE9F376-6CEC-C9A1-F037-1791AFB9AD5A}"/>
              </a:ext>
            </a:extLst>
          </p:cNvPr>
          <p:cNvSpPr/>
          <p:nvPr/>
        </p:nvSpPr>
        <p:spPr>
          <a:xfrm>
            <a:off x="216681" y="2349243"/>
            <a:ext cx="8768324" cy="1065325"/>
          </a:xfrm>
          <a:prstGeom prst="rightArrow">
            <a:avLst>
              <a:gd name="adj1" fmla="val 50000"/>
              <a:gd name="adj2" fmla="val 78667"/>
            </a:avLst>
          </a:prstGeom>
          <a:solidFill>
            <a:schemeClr val="accent1">
              <a:lumMod val="25000"/>
            </a:scheme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TextBox 10">
            <a:extLst>
              <a:ext uri="{FF2B5EF4-FFF2-40B4-BE49-F238E27FC236}">
                <a16:creationId xmlns:a16="http://schemas.microsoft.com/office/drawing/2014/main" id="{62C02F43-A0BB-03A9-D4A8-58AAC570D254}"/>
              </a:ext>
            </a:extLst>
          </p:cNvPr>
          <p:cNvSpPr txBox="1"/>
          <p:nvPr/>
        </p:nvSpPr>
        <p:spPr>
          <a:xfrm>
            <a:off x="1605474" y="2728017"/>
            <a:ext cx="894523" cy="30777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defPPr>
              <a:defRPr lang="en-US"/>
            </a:defPPr>
            <a:lvl1pPr marL="0" marR="0" lvl="0" indent="0" algn="ctr" defTabSz="914400" eaLnBrk="1" fontAlgn="auto" latinLnBrk="0" hangingPunct="0">
              <a:lnSpc>
                <a:spcPct val="100000"/>
              </a:lnSpc>
              <a:spcBef>
                <a:spcPts val="0"/>
              </a:spcBef>
              <a:spcAft>
                <a:spcPts val="0"/>
              </a:spcAft>
              <a:buClrTx/>
              <a:buSzTx/>
              <a:buFontTx/>
              <a:buNone/>
              <a:tabLst/>
              <a:defRPr kumimoji="0" sz="2000" b="0" i="0" u="none" strike="noStrike" kern="0" cap="none" spc="0" normalizeH="0" baseline="0">
                <a:ln>
                  <a:noFill/>
                </a:ln>
                <a:solidFill>
                  <a:srgbClr val="FFFFFF"/>
                </a:solidFill>
                <a:effectLst/>
                <a:uLnTx/>
                <a:uFillTx/>
                <a:latin typeface="Calibri"/>
                <a:ea typeface="Calibri"/>
                <a:cs typeface="Calibri"/>
              </a:defRPr>
            </a:lvl1pPr>
          </a:lstStyle>
          <a:p>
            <a:r>
              <a:rPr sz="1400" b="1">
                <a:latin typeface="Montserrat SemiBold" panose="00000700000000000000" pitchFamily="2" charset="0"/>
                <a:sym typeface="Calibri"/>
              </a:rPr>
              <a:t>2021</a:t>
            </a:r>
          </a:p>
        </p:txBody>
      </p:sp>
      <p:sp>
        <p:nvSpPr>
          <p:cNvPr id="39" name="TextBox 11">
            <a:extLst>
              <a:ext uri="{FF2B5EF4-FFF2-40B4-BE49-F238E27FC236}">
                <a16:creationId xmlns:a16="http://schemas.microsoft.com/office/drawing/2014/main" id="{198E1827-AF16-BCFC-39AB-545153898397}"/>
              </a:ext>
            </a:extLst>
          </p:cNvPr>
          <p:cNvSpPr txBox="1"/>
          <p:nvPr/>
        </p:nvSpPr>
        <p:spPr>
          <a:xfrm>
            <a:off x="3059115" y="2728017"/>
            <a:ext cx="894523" cy="30777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defPPr>
              <a:defRPr lang="en-US"/>
            </a:defPPr>
            <a:lvl1pPr marL="0" marR="0" lvl="0" indent="0" algn="ctr" defTabSz="914400" eaLnBrk="1" fontAlgn="auto" latinLnBrk="0" hangingPunct="0">
              <a:lnSpc>
                <a:spcPct val="100000"/>
              </a:lnSpc>
              <a:spcBef>
                <a:spcPts val="0"/>
              </a:spcBef>
              <a:spcAft>
                <a:spcPts val="0"/>
              </a:spcAft>
              <a:buClrTx/>
              <a:buSzTx/>
              <a:buFontTx/>
              <a:buNone/>
              <a:tabLst/>
              <a:defRPr kumimoji="0" sz="2000" b="0" i="0" u="none" strike="noStrike" kern="0" cap="none" spc="0" normalizeH="0" baseline="0">
                <a:ln>
                  <a:noFill/>
                </a:ln>
                <a:solidFill>
                  <a:srgbClr val="FFFFFF"/>
                </a:solidFill>
                <a:effectLst/>
                <a:uLnTx/>
                <a:uFillTx/>
                <a:latin typeface="Calibri"/>
                <a:ea typeface="Calibri"/>
                <a:cs typeface="Calibri"/>
              </a:defRPr>
            </a:lvl1pPr>
          </a:lstStyle>
          <a:p>
            <a:r>
              <a:rPr sz="1400" b="1">
                <a:latin typeface="Montserrat SemiBold" panose="00000700000000000000" pitchFamily="2" charset="0"/>
                <a:sym typeface="Calibri"/>
              </a:rPr>
              <a:t>2022</a:t>
            </a:r>
          </a:p>
        </p:txBody>
      </p:sp>
      <p:sp>
        <p:nvSpPr>
          <p:cNvPr id="40" name="TextBox 15">
            <a:extLst>
              <a:ext uri="{FF2B5EF4-FFF2-40B4-BE49-F238E27FC236}">
                <a16:creationId xmlns:a16="http://schemas.microsoft.com/office/drawing/2014/main" id="{A1D9509E-7182-05BE-6B40-1F55B3113643}"/>
              </a:ext>
            </a:extLst>
          </p:cNvPr>
          <p:cNvSpPr txBox="1"/>
          <p:nvPr/>
        </p:nvSpPr>
        <p:spPr>
          <a:xfrm>
            <a:off x="5966397" y="2728017"/>
            <a:ext cx="894523" cy="30777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lvl1pPr algn="ctr">
              <a:defRPr sz="2000">
                <a:solidFill>
                  <a:srgbClr val="FFFFFF"/>
                </a:solidFill>
                <a:latin typeface="Calibri"/>
                <a:ea typeface="Calibri"/>
                <a:cs typeface="Calibri"/>
                <a:sym typeface="Calibri"/>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400" b="1" i="0" u="none" strike="noStrike" kern="0" cap="none" spc="0" normalizeH="0" baseline="0" noProof="0">
                <a:ln>
                  <a:noFill/>
                </a:ln>
                <a:solidFill>
                  <a:srgbClr val="FFFFFF"/>
                </a:solidFill>
                <a:effectLst/>
                <a:uLnTx/>
                <a:uFillTx/>
                <a:latin typeface="Montserrat SemiBold" panose="00000700000000000000" pitchFamily="2" charset="0"/>
                <a:sym typeface="Calibri"/>
              </a:rPr>
              <a:t>202</a:t>
            </a:r>
            <a:r>
              <a:rPr kumimoji="0" lang="en-US" sz="1400" b="1" i="0" u="none" strike="noStrike" kern="0" cap="none" spc="0" normalizeH="0" baseline="0" noProof="0">
                <a:ln>
                  <a:noFill/>
                </a:ln>
                <a:solidFill>
                  <a:srgbClr val="FFFFFF"/>
                </a:solidFill>
                <a:effectLst/>
                <a:uLnTx/>
                <a:uFillTx/>
                <a:latin typeface="Montserrat SemiBold" panose="00000700000000000000" pitchFamily="2" charset="0"/>
                <a:sym typeface="Calibri"/>
              </a:rPr>
              <a:t>4</a:t>
            </a:r>
            <a:endParaRPr kumimoji="0" sz="1400" b="1" i="0" u="none" strike="noStrike" kern="0" cap="none" spc="0" normalizeH="0" baseline="0" noProof="0">
              <a:ln>
                <a:noFill/>
              </a:ln>
              <a:solidFill>
                <a:srgbClr val="FFFFFF"/>
              </a:solidFill>
              <a:effectLst/>
              <a:uLnTx/>
              <a:uFillTx/>
              <a:latin typeface="Montserrat SemiBold" panose="00000700000000000000" pitchFamily="2" charset="0"/>
              <a:sym typeface="Calibri"/>
            </a:endParaRPr>
          </a:p>
        </p:txBody>
      </p:sp>
      <p:sp>
        <p:nvSpPr>
          <p:cNvPr id="41" name="TextBox 15">
            <a:extLst>
              <a:ext uri="{FF2B5EF4-FFF2-40B4-BE49-F238E27FC236}">
                <a16:creationId xmlns:a16="http://schemas.microsoft.com/office/drawing/2014/main" id="{A4D1BA64-AA70-1877-AD95-C0A45765E1E3}"/>
              </a:ext>
            </a:extLst>
          </p:cNvPr>
          <p:cNvSpPr txBox="1"/>
          <p:nvPr/>
        </p:nvSpPr>
        <p:spPr>
          <a:xfrm>
            <a:off x="7378776" y="2726492"/>
            <a:ext cx="894523" cy="30777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lvl1pPr algn="ctr">
              <a:defRPr sz="2000">
                <a:solidFill>
                  <a:srgbClr val="FFFFFF"/>
                </a:solidFill>
                <a:latin typeface="Calibri"/>
                <a:ea typeface="Calibri"/>
                <a:cs typeface="Calibri"/>
                <a:sym typeface="Calibri"/>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400" b="1" i="0" u="none" strike="noStrike" kern="0" cap="none" spc="0" normalizeH="0" baseline="0" noProof="0">
                <a:ln>
                  <a:noFill/>
                </a:ln>
                <a:solidFill>
                  <a:srgbClr val="FFFFFF"/>
                </a:solidFill>
                <a:effectLst/>
                <a:uLnTx/>
                <a:uFillTx/>
                <a:latin typeface="Montserrat SemiBold" panose="00000700000000000000" pitchFamily="2" charset="0"/>
                <a:sym typeface="Calibri"/>
              </a:rPr>
              <a:t>202</a:t>
            </a:r>
            <a:r>
              <a:rPr lang="en-US" sz="1400" b="1" kern="0">
                <a:latin typeface="Montserrat SemiBold" panose="00000700000000000000" pitchFamily="2" charset="0"/>
              </a:rPr>
              <a:t>5</a:t>
            </a:r>
            <a:r>
              <a:rPr kumimoji="0" lang="en-US" sz="1400" b="1" i="0" u="none" strike="noStrike" kern="0" cap="none" spc="0" normalizeH="0" baseline="0" noProof="0">
                <a:ln>
                  <a:noFill/>
                </a:ln>
                <a:solidFill>
                  <a:srgbClr val="FFFFFF"/>
                </a:solidFill>
                <a:effectLst/>
                <a:uLnTx/>
                <a:uFillTx/>
                <a:latin typeface="Montserrat SemiBold" panose="00000700000000000000" pitchFamily="2" charset="0"/>
                <a:sym typeface="Calibri"/>
              </a:rPr>
              <a:t>…</a:t>
            </a:r>
            <a:endParaRPr kumimoji="0" sz="1400" b="1" i="0" u="none" strike="noStrike" kern="0" cap="none" spc="0" normalizeH="0" baseline="0" noProof="0">
              <a:ln>
                <a:noFill/>
              </a:ln>
              <a:solidFill>
                <a:srgbClr val="FFFFFF"/>
              </a:solidFill>
              <a:effectLst/>
              <a:uLnTx/>
              <a:uFillTx/>
              <a:latin typeface="Montserrat SemiBold" panose="00000700000000000000" pitchFamily="2" charset="0"/>
              <a:sym typeface="Calibri"/>
            </a:endParaRPr>
          </a:p>
        </p:txBody>
      </p:sp>
      <p:sp>
        <p:nvSpPr>
          <p:cNvPr id="42" name="TextBox 15">
            <a:extLst>
              <a:ext uri="{FF2B5EF4-FFF2-40B4-BE49-F238E27FC236}">
                <a16:creationId xmlns:a16="http://schemas.microsoft.com/office/drawing/2014/main" id="{FAF9CE04-13A2-DDBA-A454-663E7103BA39}"/>
              </a:ext>
            </a:extLst>
          </p:cNvPr>
          <p:cNvSpPr txBox="1"/>
          <p:nvPr/>
        </p:nvSpPr>
        <p:spPr>
          <a:xfrm>
            <a:off x="179373" y="2728017"/>
            <a:ext cx="894523" cy="30777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lvl1pPr algn="ctr">
              <a:defRPr sz="2000">
                <a:solidFill>
                  <a:srgbClr val="FFFFFF"/>
                </a:solidFill>
                <a:latin typeface="Calibri"/>
                <a:ea typeface="Calibri"/>
                <a:cs typeface="Calibri"/>
                <a:sym typeface="Calibri"/>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lang="en-IN" sz="1400" b="1" kern="0">
                <a:latin typeface="Montserrat SemiBold" panose="00000700000000000000" pitchFamily="2" charset="0"/>
              </a:rPr>
              <a:t>…2020</a:t>
            </a:r>
            <a:endParaRPr kumimoji="0" sz="1400" b="1" i="0" u="none" strike="noStrike" kern="0" cap="none" spc="0" normalizeH="0" baseline="0" noProof="0">
              <a:ln>
                <a:noFill/>
              </a:ln>
              <a:solidFill>
                <a:srgbClr val="FFFFFF"/>
              </a:solidFill>
              <a:effectLst/>
              <a:uLnTx/>
              <a:uFillTx/>
              <a:latin typeface="Montserrat SemiBold" panose="00000700000000000000" pitchFamily="2" charset="0"/>
              <a:sym typeface="Calibri"/>
            </a:endParaRPr>
          </a:p>
        </p:txBody>
      </p:sp>
      <p:pic>
        <p:nvPicPr>
          <p:cNvPr id="50" name="Graphic 49">
            <a:extLst>
              <a:ext uri="{FF2B5EF4-FFF2-40B4-BE49-F238E27FC236}">
                <a16:creationId xmlns:a16="http://schemas.microsoft.com/office/drawing/2014/main" id="{211FCD52-17C2-B84D-56D8-673C72A60123}"/>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251" t="25304" r="3673" b="20471"/>
          <a:stretch/>
        </p:blipFill>
        <p:spPr>
          <a:xfrm>
            <a:off x="168872" y="2010199"/>
            <a:ext cx="1910559" cy="291826"/>
          </a:xfrm>
          <a:prstGeom prst="rect">
            <a:avLst/>
          </a:prstGeom>
        </p:spPr>
      </p:pic>
      <p:sp>
        <p:nvSpPr>
          <p:cNvPr id="56" name="TextBox 11">
            <a:extLst>
              <a:ext uri="{FF2B5EF4-FFF2-40B4-BE49-F238E27FC236}">
                <a16:creationId xmlns:a16="http://schemas.microsoft.com/office/drawing/2014/main" id="{811B7F38-2AA2-74F0-B268-5FA134429DC1}"/>
              </a:ext>
            </a:extLst>
          </p:cNvPr>
          <p:cNvSpPr txBox="1"/>
          <p:nvPr/>
        </p:nvSpPr>
        <p:spPr>
          <a:xfrm>
            <a:off x="4512756" y="2728017"/>
            <a:ext cx="894523" cy="30777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defPPr>
              <a:defRPr lang="en-US"/>
            </a:defPPr>
            <a:lvl1pPr marL="0" marR="0" lvl="0" indent="0" algn="ctr" defTabSz="914400" eaLnBrk="1" fontAlgn="auto" latinLnBrk="0" hangingPunct="0">
              <a:lnSpc>
                <a:spcPct val="100000"/>
              </a:lnSpc>
              <a:spcBef>
                <a:spcPts val="0"/>
              </a:spcBef>
              <a:spcAft>
                <a:spcPts val="0"/>
              </a:spcAft>
              <a:buClrTx/>
              <a:buSzTx/>
              <a:buFontTx/>
              <a:buNone/>
              <a:tabLst/>
              <a:defRPr kumimoji="0" sz="2000" b="0" i="0" u="none" strike="noStrike" kern="0" cap="none" spc="0" normalizeH="0" baseline="0">
                <a:ln>
                  <a:noFill/>
                </a:ln>
                <a:solidFill>
                  <a:srgbClr val="FFFFFF"/>
                </a:solidFill>
                <a:effectLst/>
                <a:uLnTx/>
                <a:uFillTx/>
                <a:latin typeface="Calibri"/>
                <a:ea typeface="Calibri"/>
                <a:cs typeface="Calibri"/>
              </a:defRPr>
            </a:lvl1pPr>
          </a:lstStyle>
          <a:p>
            <a:r>
              <a:rPr sz="1400" b="1">
                <a:latin typeface="Montserrat SemiBold" panose="00000700000000000000" pitchFamily="2" charset="0"/>
                <a:sym typeface="Calibri"/>
              </a:rPr>
              <a:t>202</a:t>
            </a:r>
            <a:r>
              <a:rPr lang="en-US" sz="1400" b="1">
                <a:latin typeface="Montserrat SemiBold" panose="00000700000000000000" pitchFamily="2" charset="0"/>
                <a:sym typeface="Calibri"/>
              </a:rPr>
              <a:t>3</a:t>
            </a:r>
            <a:endParaRPr sz="1400" b="1">
              <a:latin typeface="Montserrat SemiBold" panose="00000700000000000000" pitchFamily="2" charset="0"/>
              <a:sym typeface="Calibri"/>
            </a:endParaRPr>
          </a:p>
        </p:txBody>
      </p:sp>
      <p:sp>
        <p:nvSpPr>
          <p:cNvPr id="58" name="TextBox 57">
            <a:extLst>
              <a:ext uri="{FF2B5EF4-FFF2-40B4-BE49-F238E27FC236}">
                <a16:creationId xmlns:a16="http://schemas.microsoft.com/office/drawing/2014/main" id="{F502BFA6-4323-82B9-1B39-4B3386422877}"/>
              </a:ext>
            </a:extLst>
          </p:cNvPr>
          <p:cNvSpPr txBox="1"/>
          <p:nvPr/>
        </p:nvSpPr>
        <p:spPr>
          <a:xfrm>
            <a:off x="488620" y="2286756"/>
            <a:ext cx="1271061" cy="246221"/>
          </a:xfrm>
          <a:prstGeom prst="rect">
            <a:avLst/>
          </a:prstGeom>
          <a:noFill/>
        </p:spPr>
        <p:txBody>
          <a:bodyPr wrap="square">
            <a:spAutoFit/>
          </a:bodyPr>
          <a:lstStyle/>
          <a:p>
            <a:pPr algn="ctr"/>
            <a:r>
              <a:rPr lang="en-US" sz="1000">
                <a:solidFill>
                  <a:schemeClr val="tx2"/>
                </a:solidFill>
                <a:latin typeface="+mn-lt"/>
              </a:rPr>
              <a:t>Block</a:t>
            </a:r>
          </a:p>
        </p:txBody>
      </p:sp>
      <p:grpSp>
        <p:nvGrpSpPr>
          <p:cNvPr id="3" name="Group 2">
            <a:extLst>
              <a:ext uri="{FF2B5EF4-FFF2-40B4-BE49-F238E27FC236}">
                <a16:creationId xmlns:a16="http://schemas.microsoft.com/office/drawing/2014/main" id="{AD8B458A-FF92-76C2-F660-237933BF815F}"/>
              </a:ext>
            </a:extLst>
          </p:cNvPr>
          <p:cNvGrpSpPr/>
          <p:nvPr/>
        </p:nvGrpSpPr>
        <p:grpSpPr>
          <a:xfrm>
            <a:off x="1730904" y="994001"/>
            <a:ext cx="1271061" cy="1670282"/>
            <a:chOff x="1758444" y="994001"/>
            <a:chExt cx="1271061" cy="1670282"/>
          </a:xfrm>
        </p:grpSpPr>
        <p:pic>
          <p:nvPicPr>
            <p:cNvPr id="44" name="Graphic 43">
              <a:extLst>
                <a:ext uri="{FF2B5EF4-FFF2-40B4-BE49-F238E27FC236}">
                  <a16:creationId xmlns:a16="http://schemas.microsoft.com/office/drawing/2014/main" id="{F5DE2616-3C6D-6B60-7DBF-C09C99B5236E}"/>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3347" t="30373" r="11288" b="26934"/>
            <a:stretch/>
          </p:blipFill>
          <p:spPr>
            <a:xfrm>
              <a:off x="1917841" y="994001"/>
              <a:ext cx="953381" cy="248084"/>
            </a:xfrm>
            <a:prstGeom prst="rect">
              <a:avLst/>
            </a:prstGeom>
          </p:spPr>
        </p:pic>
        <p:grpSp>
          <p:nvGrpSpPr>
            <p:cNvPr id="46" name="Group 45">
              <a:extLst>
                <a:ext uri="{FF2B5EF4-FFF2-40B4-BE49-F238E27FC236}">
                  <a16:creationId xmlns:a16="http://schemas.microsoft.com/office/drawing/2014/main" id="{8C0E2042-1664-5F62-F3DA-6FF3103056C3}"/>
                </a:ext>
              </a:extLst>
            </p:cNvPr>
            <p:cNvGrpSpPr/>
            <p:nvPr/>
          </p:nvGrpSpPr>
          <p:grpSpPr>
            <a:xfrm>
              <a:off x="2346393" y="1466084"/>
              <a:ext cx="96283" cy="1198199"/>
              <a:chOff x="2583916" y="2165715"/>
              <a:chExt cx="96283" cy="1198199"/>
            </a:xfrm>
          </p:grpSpPr>
          <p:sp>
            <p:nvSpPr>
              <p:cNvPr id="77" name="Oval 12">
                <a:extLst>
                  <a:ext uri="{FF2B5EF4-FFF2-40B4-BE49-F238E27FC236}">
                    <a16:creationId xmlns:a16="http://schemas.microsoft.com/office/drawing/2014/main" id="{602D5423-5179-8342-DF69-61AA3E9FA341}"/>
                  </a:ext>
                </a:extLst>
              </p:cNvPr>
              <p:cNvSpPr/>
              <p:nvPr/>
            </p:nvSpPr>
            <p:spPr>
              <a:xfrm>
                <a:off x="2583916" y="3268077"/>
                <a:ext cx="96283" cy="95837"/>
              </a:xfrm>
              <a:prstGeom prst="ellipse">
                <a:avLst/>
              </a:prstGeom>
              <a:solidFill>
                <a:srgbClr val="F4BA00"/>
              </a:solidFill>
              <a:ln w="25400" cap="flat">
                <a:noFill/>
                <a:prstDash val="solid"/>
                <a:round/>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2D3F"/>
                  </a:solidFill>
                  <a:effectLst/>
                  <a:uFillTx/>
                  <a:latin typeface="+mn-lt"/>
                  <a:ea typeface="+mn-ea"/>
                  <a:cs typeface="+mn-cs"/>
                  <a:sym typeface="Montserrat Regular"/>
                </a:endParaRPr>
              </a:p>
            </p:txBody>
          </p:sp>
          <p:cxnSp>
            <p:nvCxnSpPr>
              <p:cNvPr id="78" name="Straight Connector 77">
                <a:extLst>
                  <a:ext uri="{FF2B5EF4-FFF2-40B4-BE49-F238E27FC236}">
                    <a16:creationId xmlns:a16="http://schemas.microsoft.com/office/drawing/2014/main" id="{CE495A72-2814-4C65-15FB-4AAD6C6FAD44}"/>
                  </a:ext>
                </a:extLst>
              </p:cNvPr>
              <p:cNvCxnSpPr>
                <a:cxnSpLocks/>
                <a:stCxn id="77" idx="0"/>
                <a:endCxn id="59" idx="2"/>
              </p:cNvCxnSpPr>
              <p:nvPr/>
            </p:nvCxnSpPr>
            <p:spPr>
              <a:xfrm flipH="1" flipV="1">
                <a:off x="2631498" y="2165715"/>
                <a:ext cx="560" cy="1102362"/>
              </a:xfrm>
              <a:prstGeom prst="line">
                <a:avLst/>
              </a:prstGeom>
              <a:noFill/>
              <a:ln w="19050" cap="flat">
                <a:solidFill>
                  <a:srgbClr val="F4BA00"/>
                </a:solidFill>
                <a:prstDash val="sysDot"/>
                <a:round/>
              </a:ln>
              <a:effectLst/>
              <a:sp3d/>
            </p:spPr>
            <p:style>
              <a:lnRef idx="0">
                <a:scrgbClr r="0" g="0" b="0"/>
              </a:lnRef>
              <a:fillRef idx="0">
                <a:scrgbClr r="0" g="0" b="0"/>
              </a:fillRef>
              <a:effectRef idx="0">
                <a:scrgbClr r="0" g="0" b="0"/>
              </a:effectRef>
              <a:fontRef idx="none"/>
            </p:style>
          </p:cxnSp>
        </p:grpSp>
        <p:sp>
          <p:nvSpPr>
            <p:cNvPr id="59" name="TextBox 58">
              <a:extLst>
                <a:ext uri="{FF2B5EF4-FFF2-40B4-BE49-F238E27FC236}">
                  <a16:creationId xmlns:a16="http://schemas.microsoft.com/office/drawing/2014/main" id="{E9DCC07E-4861-216F-5073-EBEBD9C7C9BE}"/>
                </a:ext>
              </a:extLst>
            </p:cNvPr>
            <p:cNvSpPr txBox="1"/>
            <p:nvPr/>
          </p:nvSpPr>
          <p:spPr>
            <a:xfrm>
              <a:off x="1758444" y="1219863"/>
              <a:ext cx="1271061" cy="246221"/>
            </a:xfrm>
            <a:prstGeom prst="rect">
              <a:avLst/>
            </a:prstGeom>
            <a:noFill/>
          </p:spPr>
          <p:txBody>
            <a:bodyPr wrap="square">
              <a:spAutoFit/>
            </a:bodyPr>
            <a:lstStyle/>
            <a:p>
              <a:pPr algn="ctr"/>
              <a:r>
                <a:rPr lang="en-US" sz="1000">
                  <a:solidFill>
                    <a:schemeClr val="tx2"/>
                  </a:solidFill>
                  <a:latin typeface="+mn-lt"/>
                </a:rPr>
                <a:t>Object</a:t>
              </a:r>
            </a:p>
          </p:txBody>
        </p:sp>
      </p:grpSp>
      <p:grpSp>
        <p:nvGrpSpPr>
          <p:cNvPr id="4" name="Group 3">
            <a:extLst>
              <a:ext uri="{FF2B5EF4-FFF2-40B4-BE49-F238E27FC236}">
                <a16:creationId xmlns:a16="http://schemas.microsoft.com/office/drawing/2014/main" id="{F4095E83-570D-076D-05F7-8A01A216B088}"/>
              </a:ext>
            </a:extLst>
          </p:cNvPr>
          <p:cNvGrpSpPr/>
          <p:nvPr/>
        </p:nvGrpSpPr>
        <p:grpSpPr>
          <a:xfrm>
            <a:off x="2736321" y="1259844"/>
            <a:ext cx="1271061" cy="1404439"/>
            <a:chOff x="2763861" y="1259844"/>
            <a:chExt cx="1271061" cy="1404439"/>
          </a:xfrm>
        </p:grpSpPr>
        <p:pic>
          <p:nvPicPr>
            <p:cNvPr id="32" name="Picture 31">
              <a:extLst>
                <a:ext uri="{FF2B5EF4-FFF2-40B4-BE49-F238E27FC236}">
                  <a16:creationId xmlns:a16="http://schemas.microsoft.com/office/drawing/2014/main" id="{139EC0D1-B092-5D88-F3E4-A2679EC46E3C}"/>
                </a:ext>
              </a:extLst>
            </p:cNvPr>
            <p:cNvPicPr>
              <a:picLocks noChangeAspect="1"/>
            </p:cNvPicPr>
            <p:nvPr/>
          </p:nvPicPr>
          <p:blipFill>
            <a:blip r:embed="rId6">
              <a:duotone>
                <a:schemeClr val="accent2">
                  <a:shade val="45000"/>
                  <a:satMod val="135000"/>
                </a:schemeClr>
                <a:prstClr val="white"/>
              </a:duotone>
            </a:blip>
            <a:stretch>
              <a:fillRect/>
            </a:stretch>
          </p:blipFill>
          <p:spPr>
            <a:xfrm>
              <a:off x="2966864" y="1259844"/>
              <a:ext cx="768776" cy="172454"/>
            </a:xfrm>
            <a:prstGeom prst="rect">
              <a:avLst/>
            </a:prstGeom>
          </p:spPr>
        </p:pic>
        <p:grpSp>
          <p:nvGrpSpPr>
            <p:cNvPr id="47" name="Group 46">
              <a:extLst>
                <a:ext uri="{FF2B5EF4-FFF2-40B4-BE49-F238E27FC236}">
                  <a16:creationId xmlns:a16="http://schemas.microsoft.com/office/drawing/2014/main" id="{D3C4EDB9-FA34-9C75-C49B-C46FF00A378C}"/>
                </a:ext>
              </a:extLst>
            </p:cNvPr>
            <p:cNvGrpSpPr/>
            <p:nvPr/>
          </p:nvGrpSpPr>
          <p:grpSpPr>
            <a:xfrm>
              <a:off x="3351252" y="2037249"/>
              <a:ext cx="96283" cy="627034"/>
              <a:chOff x="2583916" y="2736880"/>
              <a:chExt cx="96283" cy="627034"/>
            </a:xfrm>
          </p:grpSpPr>
          <p:sp>
            <p:nvSpPr>
              <p:cNvPr id="75" name="Oval 12">
                <a:extLst>
                  <a:ext uri="{FF2B5EF4-FFF2-40B4-BE49-F238E27FC236}">
                    <a16:creationId xmlns:a16="http://schemas.microsoft.com/office/drawing/2014/main" id="{EFC0FF60-C262-1B74-1603-67F7D691737E}"/>
                  </a:ext>
                </a:extLst>
              </p:cNvPr>
              <p:cNvSpPr/>
              <p:nvPr/>
            </p:nvSpPr>
            <p:spPr>
              <a:xfrm>
                <a:off x="2583916" y="3268077"/>
                <a:ext cx="96283" cy="95837"/>
              </a:xfrm>
              <a:prstGeom prst="ellipse">
                <a:avLst/>
              </a:prstGeom>
              <a:solidFill>
                <a:srgbClr val="F4BA00"/>
              </a:solidFill>
              <a:ln w="25400" cap="flat">
                <a:noFill/>
                <a:prstDash val="solid"/>
                <a:round/>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2D3F"/>
                  </a:solidFill>
                  <a:effectLst/>
                  <a:uFillTx/>
                  <a:latin typeface="+mn-lt"/>
                  <a:ea typeface="+mn-ea"/>
                  <a:cs typeface="+mn-cs"/>
                  <a:sym typeface="Montserrat Regular"/>
                </a:endParaRPr>
              </a:p>
            </p:txBody>
          </p:sp>
          <p:cxnSp>
            <p:nvCxnSpPr>
              <p:cNvPr id="76" name="Straight Connector 75">
                <a:extLst>
                  <a:ext uri="{FF2B5EF4-FFF2-40B4-BE49-F238E27FC236}">
                    <a16:creationId xmlns:a16="http://schemas.microsoft.com/office/drawing/2014/main" id="{5D837C21-A03A-2B63-FFCC-89C6CEE50454}"/>
                  </a:ext>
                </a:extLst>
              </p:cNvPr>
              <p:cNvCxnSpPr>
                <a:cxnSpLocks/>
                <a:stCxn id="75" idx="0"/>
              </p:cNvCxnSpPr>
              <p:nvPr/>
            </p:nvCxnSpPr>
            <p:spPr>
              <a:xfrm flipV="1">
                <a:off x="2632058" y="2736880"/>
                <a:ext cx="0" cy="531197"/>
              </a:xfrm>
              <a:prstGeom prst="line">
                <a:avLst/>
              </a:prstGeom>
              <a:noFill/>
              <a:ln w="19050" cap="flat">
                <a:solidFill>
                  <a:srgbClr val="F4BA00"/>
                </a:solidFill>
                <a:prstDash val="sysDot"/>
                <a:round/>
              </a:ln>
              <a:effectLst/>
              <a:sp3d/>
            </p:spPr>
            <p:style>
              <a:lnRef idx="0">
                <a:scrgbClr r="0" g="0" b="0"/>
              </a:lnRef>
              <a:fillRef idx="0">
                <a:scrgbClr r="0" g="0" b="0"/>
              </a:fillRef>
              <a:effectRef idx="0">
                <a:scrgbClr r="0" g="0" b="0"/>
              </a:effectRef>
              <a:fontRef idx="none"/>
            </p:style>
          </p:cxnSp>
        </p:grpSp>
        <p:cxnSp>
          <p:nvCxnSpPr>
            <p:cNvPr id="54" name="Straight Connector 53">
              <a:extLst>
                <a:ext uri="{FF2B5EF4-FFF2-40B4-BE49-F238E27FC236}">
                  <a16:creationId xmlns:a16="http://schemas.microsoft.com/office/drawing/2014/main" id="{E0C842E1-E02B-36B6-DA6E-8E40FE009FE4}"/>
                </a:ext>
              </a:extLst>
            </p:cNvPr>
            <p:cNvCxnSpPr>
              <a:cxnSpLocks/>
            </p:cNvCxnSpPr>
            <p:nvPr/>
          </p:nvCxnSpPr>
          <p:spPr>
            <a:xfrm>
              <a:off x="3234392" y="1485926"/>
              <a:ext cx="330001"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55" name="Graphic 54">
              <a:extLst>
                <a:ext uri="{FF2B5EF4-FFF2-40B4-BE49-F238E27FC236}">
                  <a16:creationId xmlns:a16="http://schemas.microsoft.com/office/drawing/2014/main" id="{D6065516-D128-1042-2A36-516ED964652E}"/>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25268" t="42817" r="12849" b="29240"/>
            <a:stretch/>
          </p:blipFill>
          <p:spPr>
            <a:xfrm>
              <a:off x="2854449" y="1550332"/>
              <a:ext cx="1048668" cy="213084"/>
            </a:xfrm>
            <a:prstGeom prst="rect">
              <a:avLst/>
            </a:prstGeom>
          </p:spPr>
        </p:pic>
        <p:sp>
          <p:nvSpPr>
            <p:cNvPr id="60" name="TextBox 59">
              <a:extLst>
                <a:ext uri="{FF2B5EF4-FFF2-40B4-BE49-F238E27FC236}">
                  <a16:creationId xmlns:a16="http://schemas.microsoft.com/office/drawing/2014/main" id="{6EC91A54-252F-75E4-15AF-F4BD567A953E}"/>
                </a:ext>
              </a:extLst>
            </p:cNvPr>
            <p:cNvSpPr txBox="1"/>
            <p:nvPr/>
          </p:nvSpPr>
          <p:spPr>
            <a:xfrm>
              <a:off x="2763861" y="1766824"/>
              <a:ext cx="1271061" cy="246221"/>
            </a:xfrm>
            <a:prstGeom prst="rect">
              <a:avLst/>
            </a:prstGeom>
            <a:noFill/>
          </p:spPr>
          <p:txBody>
            <a:bodyPr wrap="square">
              <a:spAutoFit/>
            </a:bodyPr>
            <a:lstStyle/>
            <a:p>
              <a:pPr algn="ctr"/>
              <a:r>
                <a:rPr lang="en-US" sz="1000">
                  <a:solidFill>
                    <a:schemeClr val="tx2"/>
                  </a:solidFill>
                  <a:latin typeface="+mn-lt"/>
                </a:rPr>
                <a:t>Block for K8s</a:t>
              </a:r>
            </a:p>
          </p:txBody>
        </p:sp>
      </p:grpSp>
      <p:grpSp>
        <p:nvGrpSpPr>
          <p:cNvPr id="7" name="Group 6">
            <a:extLst>
              <a:ext uri="{FF2B5EF4-FFF2-40B4-BE49-F238E27FC236}">
                <a16:creationId xmlns:a16="http://schemas.microsoft.com/office/drawing/2014/main" id="{CC68EFD4-1843-CB62-CEB2-58913298DC7B}"/>
              </a:ext>
            </a:extLst>
          </p:cNvPr>
          <p:cNvGrpSpPr/>
          <p:nvPr/>
        </p:nvGrpSpPr>
        <p:grpSpPr>
          <a:xfrm>
            <a:off x="4492134" y="3111399"/>
            <a:ext cx="1447842" cy="867167"/>
            <a:chOff x="4519674" y="3111399"/>
            <a:chExt cx="1447842" cy="867167"/>
          </a:xfrm>
        </p:grpSpPr>
        <p:pic>
          <p:nvPicPr>
            <p:cNvPr id="43" name="Graphic 42">
              <a:extLst>
                <a:ext uri="{FF2B5EF4-FFF2-40B4-BE49-F238E27FC236}">
                  <a16:creationId xmlns:a16="http://schemas.microsoft.com/office/drawing/2014/main" id="{772DA85A-B96B-B12A-DBC9-4FDCEF13BAE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19674" y="3487187"/>
              <a:ext cx="1447842" cy="293648"/>
            </a:xfrm>
            <a:prstGeom prst="rect">
              <a:avLst/>
            </a:prstGeom>
          </p:spPr>
        </p:pic>
        <p:grpSp>
          <p:nvGrpSpPr>
            <p:cNvPr id="48" name="Group 47">
              <a:extLst>
                <a:ext uri="{FF2B5EF4-FFF2-40B4-BE49-F238E27FC236}">
                  <a16:creationId xmlns:a16="http://schemas.microsoft.com/office/drawing/2014/main" id="{4EA65C39-11C4-A707-268D-48C136960E3E}"/>
                </a:ext>
              </a:extLst>
            </p:cNvPr>
            <p:cNvGrpSpPr/>
            <p:nvPr/>
          </p:nvGrpSpPr>
          <p:grpSpPr>
            <a:xfrm rot="10800000">
              <a:off x="5193072" y="3111399"/>
              <a:ext cx="96283" cy="375788"/>
              <a:chOff x="2583916" y="2988126"/>
              <a:chExt cx="96283" cy="375788"/>
            </a:xfrm>
          </p:grpSpPr>
          <p:sp>
            <p:nvSpPr>
              <p:cNvPr id="73" name="Oval 12">
                <a:extLst>
                  <a:ext uri="{FF2B5EF4-FFF2-40B4-BE49-F238E27FC236}">
                    <a16:creationId xmlns:a16="http://schemas.microsoft.com/office/drawing/2014/main" id="{34F55B3A-5F64-276C-0812-83031EA9CF6D}"/>
                  </a:ext>
                </a:extLst>
              </p:cNvPr>
              <p:cNvSpPr/>
              <p:nvPr/>
            </p:nvSpPr>
            <p:spPr>
              <a:xfrm>
                <a:off x="2583916" y="3268077"/>
                <a:ext cx="96283" cy="95837"/>
              </a:xfrm>
              <a:prstGeom prst="ellipse">
                <a:avLst/>
              </a:prstGeom>
              <a:solidFill>
                <a:srgbClr val="F4BA00"/>
              </a:solidFill>
              <a:ln w="25400" cap="flat">
                <a:noFill/>
                <a:prstDash val="solid"/>
                <a:round/>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2D3F"/>
                  </a:solidFill>
                  <a:effectLst/>
                  <a:uFillTx/>
                  <a:latin typeface="+mn-lt"/>
                  <a:ea typeface="+mn-ea"/>
                  <a:cs typeface="+mn-cs"/>
                  <a:sym typeface="Montserrat Regular"/>
                </a:endParaRPr>
              </a:p>
            </p:txBody>
          </p:sp>
          <p:cxnSp>
            <p:nvCxnSpPr>
              <p:cNvPr id="74" name="Straight Connector 73">
                <a:extLst>
                  <a:ext uri="{FF2B5EF4-FFF2-40B4-BE49-F238E27FC236}">
                    <a16:creationId xmlns:a16="http://schemas.microsoft.com/office/drawing/2014/main" id="{F52636E2-BD2A-1636-9A18-0F921659F308}"/>
                  </a:ext>
                </a:extLst>
              </p:cNvPr>
              <p:cNvCxnSpPr>
                <a:cxnSpLocks/>
                <a:stCxn id="73" idx="0"/>
                <a:endCxn id="43" idx="0"/>
              </p:cNvCxnSpPr>
              <p:nvPr/>
            </p:nvCxnSpPr>
            <p:spPr>
              <a:xfrm rot="10800000">
                <a:off x="2629676" y="2988126"/>
                <a:ext cx="2382" cy="279951"/>
              </a:xfrm>
              <a:prstGeom prst="line">
                <a:avLst/>
              </a:prstGeom>
              <a:noFill/>
              <a:ln w="19050" cap="flat">
                <a:solidFill>
                  <a:srgbClr val="F4BA00"/>
                </a:solidFill>
                <a:prstDash val="sysDot"/>
                <a:round/>
              </a:ln>
              <a:effectLst/>
              <a:sp3d/>
            </p:spPr>
            <p:style>
              <a:lnRef idx="0">
                <a:scrgbClr r="0" g="0" b="0"/>
              </a:lnRef>
              <a:fillRef idx="0">
                <a:scrgbClr r="0" g="0" b="0"/>
              </a:fillRef>
              <a:effectRef idx="0">
                <a:scrgbClr r="0" g="0" b="0"/>
              </a:effectRef>
              <a:fontRef idx="none"/>
            </p:style>
          </p:cxnSp>
        </p:grpSp>
        <p:sp>
          <p:nvSpPr>
            <p:cNvPr id="61" name="TextBox 60">
              <a:extLst>
                <a:ext uri="{FF2B5EF4-FFF2-40B4-BE49-F238E27FC236}">
                  <a16:creationId xmlns:a16="http://schemas.microsoft.com/office/drawing/2014/main" id="{1743BE18-E5F2-E807-CD11-9E150B32007D}"/>
                </a:ext>
              </a:extLst>
            </p:cNvPr>
            <p:cNvSpPr txBox="1"/>
            <p:nvPr/>
          </p:nvSpPr>
          <p:spPr>
            <a:xfrm>
              <a:off x="4608064" y="3732345"/>
              <a:ext cx="1271061" cy="246221"/>
            </a:xfrm>
            <a:prstGeom prst="rect">
              <a:avLst/>
            </a:prstGeom>
            <a:noFill/>
          </p:spPr>
          <p:txBody>
            <a:bodyPr wrap="square">
              <a:spAutoFit/>
            </a:bodyPr>
            <a:lstStyle/>
            <a:p>
              <a:pPr algn="ctr"/>
              <a:r>
                <a:rPr lang="en-US" sz="1000">
                  <a:solidFill>
                    <a:schemeClr val="tx2"/>
                  </a:solidFill>
                  <a:latin typeface="+mn-lt"/>
                </a:rPr>
                <a:t>Object for M&amp;E</a:t>
              </a:r>
            </a:p>
          </p:txBody>
        </p:sp>
      </p:grpSp>
      <p:grpSp>
        <p:nvGrpSpPr>
          <p:cNvPr id="5" name="Group 4">
            <a:extLst>
              <a:ext uri="{FF2B5EF4-FFF2-40B4-BE49-F238E27FC236}">
                <a16:creationId xmlns:a16="http://schemas.microsoft.com/office/drawing/2014/main" id="{A5334B7B-AA1A-796E-BC7F-39153FEFADE7}"/>
              </a:ext>
            </a:extLst>
          </p:cNvPr>
          <p:cNvGrpSpPr/>
          <p:nvPr/>
        </p:nvGrpSpPr>
        <p:grpSpPr>
          <a:xfrm>
            <a:off x="3294998" y="3111400"/>
            <a:ext cx="1358782" cy="1487164"/>
            <a:chOff x="3322538" y="3111400"/>
            <a:chExt cx="1358782" cy="1487164"/>
          </a:xfrm>
        </p:grpSpPr>
        <p:pic>
          <p:nvPicPr>
            <p:cNvPr id="45" name="Graphic 44">
              <a:extLst>
                <a:ext uri="{FF2B5EF4-FFF2-40B4-BE49-F238E27FC236}">
                  <a16:creationId xmlns:a16="http://schemas.microsoft.com/office/drawing/2014/main" id="{4404A13C-E8CF-3237-2E4D-0B16D09D629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431320" y="4124027"/>
              <a:ext cx="1128518" cy="218650"/>
            </a:xfrm>
            <a:prstGeom prst="rect">
              <a:avLst/>
            </a:prstGeom>
          </p:spPr>
        </p:pic>
        <p:grpSp>
          <p:nvGrpSpPr>
            <p:cNvPr id="51" name="Group 50">
              <a:extLst>
                <a:ext uri="{FF2B5EF4-FFF2-40B4-BE49-F238E27FC236}">
                  <a16:creationId xmlns:a16="http://schemas.microsoft.com/office/drawing/2014/main" id="{6EA1D037-0A51-8902-B03E-26E3DC7A3139}"/>
                </a:ext>
              </a:extLst>
            </p:cNvPr>
            <p:cNvGrpSpPr/>
            <p:nvPr/>
          </p:nvGrpSpPr>
          <p:grpSpPr>
            <a:xfrm rot="10800000">
              <a:off x="3947438" y="3111400"/>
              <a:ext cx="96283" cy="952961"/>
              <a:chOff x="2583916" y="2410953"/>
              <a:chExt cx="96283" cy="952961"/>
            </a:xfrm>
          </p:grpSpPr>
          <p:sp>
            <p:nvSpPr>
              <p:cNvPr id="71" name="Oval 12">
                <a:extLst>
                  <a:ext uri="{FF2B5EF4-FFF2-40B4-BE49-F238E27FC236}">
                    <a16:creationId xmlns:a16="http://schemas.microsoft.com/office/drawing/2014/main" id="{471ACBA1-2007-249E-AA92-203F5D816751}"/>
                  </a:ext>
                </a:extLst>
              </p:cNvPr>
              <p:cNvSpPr/>
              <p:nvPr/>
            </p:nvSpPr>
            <p:spPr>
              <a:xfrm>
                <a:off x="2583916" y="3268077"/>
                <a:ext cx="96283" cy="95837"/>
              </a:xfrm>
              <a:prstGeom prst="ellipse">
                <a:avLst/>
              </a:prstGeom>
              <a:solidFill>
                <a:srgbClr val="F4BA00"/>
              </a:solidFill>
              <a:ln w="25400" cap="flat">
                <a:noFill/>
                <a:prstDash val="solid"/>
                <a:round/>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2D3F"/>
                  </a:solidFill>
                  <a:effectLst/>
                  <a:uFillTx/>
                  <a:latin typeface="+mn-lt"/>
                  <a:ea typeface="+mn-ea"/>
                  <a:cs typeface="+mn-cs"/>
                  <a:sym typeface="Montserrat Regular"/>
                </a:endParaRPr>
              </a:p>
            </p:txBody>
          </p:sp>
          <p:cxnSp>
            <p:nvCxnSpPr>
              <p:cNvPr id="72" name="Straight Connector 71">
                <a:extLst>
                  <a:ext uri="{FF2B5EF4-FFF2-40B4-BE49-F238E27FC236}">
                    <a16:creationId xmlns:a16="http://schemas.microsoft.com/office/drawing/2014/main" id="{DA136931-0DA6-200A-D467-D04112D1C53B}"/>
                  </a:ext>
                </a:extLst>
              </p:cNvPr>
              <p:cNvCxnSpPr>
                <a:cxnSpLocks/>
                <a:stCxn id="71" idx="0"/>
              </p:cNvCxnSpPr>
              <p:nvPr/>
            </p:nvCxnSpPr>
            <p:spPr>
              <a:xfrm rot="10800000">
                <a:off x="2632058" y="2410953"/>
                <a:ext cx="0" cy="857124"/>
              </a:xfrm>
              <a:prstGeom prst="line">
                <a:avLst/>
              </a:prstGeom>
              <a:noFill/>
              <a:ln w="19050" cap="flat">
                <a:solidFill>
                  <a:srgbClr val="F4BA00"/>
                </a:solidFill>
                <a:prstDash val="sysDot"/>
                <a:round/>
              </a:ln>
              <a:effectLst/>
              <a:sp3d/>
            </p:spPr>
            <p:style>
              <a:lnRef idx="0">
                <a:scrgbClr r="0" g="0" b="0"/>
              </a:lnRef>
              <a:fillRef idx="0">
                <a:scrgbClr r="0" g="0" b="0"/>
              </a:fillRef>
              <a:effectRef idx="0">
                <a:scrgbClr r="0" g="0" b="0"/>
              </a:effectRef>
              <a:fontRef idx="none"/>
            </p:style>
          </p:cxnSp>
        </p:grpSp>
        <p:sp>
          <p:nvSpPr>
            <p:cNvPr id="62" name="TextBox 61">
              <a:extLst>
                <a:ext uri="{FF2B5EF4-FFF2-40B4-BE49-F238E27FC236}">
                  <a16:creationId xmlns:a16="http://schemas.microsoft.com/office/drawing/2014/main" id="{9EFDF3F7-074B-5482-C455-67DA95B15688}"/>
                </a:ext>
              </a:extLst>
            </p:cNvPr>
            <p:cNvSpPr txBox="1"/>
            <p:nvPr/>
          </p:nvSpPr>
          <p:spPr>
            <a:xfrm>
              <a:off x="3322538" y="4352343"/>
              <a:ext cx="1358782" cy="246221"/>
            </a:xfrm>
            <a:prstGeom prst="rect">
              <a:avLst/>
            </a:prstGeom>
            <a:noFill/>
          </p:spPr>
          <p:txBody>
            <a:bodyPr wrap="square">
              <a:spAutoFit/>
            </a:bodyPr>
            <a:lstStyle/>
            <a:p>
              <a:pPr algn="ctr"/>
              <a:r>
                <a:rPr lang="en-US" sz="1000">
                  <a:solidFill>
                    <a:schemeClr val="tx2"/>
                  </a:solidFill>
                  <a:latin typeface="+mn-lt"/>
                </a:rPr>
                <a:t>M&amp;E-focused Division</a:t>
              </a:r>
            </a:p>
          </p:txBody>
        </p:sp>
      </p:grpSp>
      <p:grpSp>
        <p:nvGrpSpPr>
          <p:cNvPr id="9" name="Group 8">
            <a:extLst>
              <a:ext uri="{FF2B5EF4-FFF2-40B4-BE49-F238E27FC236}">
                <a16:creationId xmlns:a16="http://schemas.microsoft.com/office/drawing/2014/main" id="{83F37B6F-6E7B-5917-0C48-8C6D90A246C3}"/>
              </a:ext>
            </a:extLst>
          </p:cNvPr>
          <p:cNvGrpSpPr/>
          <p:nvPr/>
        </p:nvGrpSpPr>
        <p:grpSpPr>
          <a:xfrm>
            <a:off x="6051006" y="891320"/>
            <a:ext cx="1449041" cy="1772963"/>
            <a:chOff x="6078546" y="891320"/>
            <a:chExt cx="1449041" cy="1772963"/>
          </a:xfrm>
        </p:grpSpPr>
        <p:grpSp>
          <p:nvGrpSpPr>
            <p:cNvPr id="63" name="Group 62">
              <a:extLst>
                <a:ext uri="{FF2B5EF4-FFF2-40B4-BE49-F238E27FC236}">
                  <a16:creationId xmlns:a16="http://schemas.microsoft.com/office/drawing/2014/main" id="{9BCB17D6-BFEA-0A95-0728-170246548D66}"/>
                </a:ext>
              </a:extLst>
            </p:cNvPr>
            <p:cNvGrpSpPr/>
            <p:nvPr/>
          </p:nvGrpSpPr>
          <p:grpSpPr>
            <a:xfrm>
              <a:off x="6753338" y="1442505"/>
              <a:ext cx="96283" cy="1221778"/>
              <a:chOff x="2583916" y="2142136"/>
              <a:chExt cx="96283" cy="1221778"/>
            </a:xfrm>
          </p:grpSpPr>
          <p:sp>
            <p:nvSpPr>
              <p:cNvPr id="67" name="Oval 12">
                <a:extLst>
                  <a:ext uri="{FF2B5EF4-FFF2-40B4-BE49-F238E27FC236}">
                    <a16:creationId xmlns:a16="http://schemas.microsoft.com/office/drawing/2014/main" id="{AEB43FE6-7DFF-32EB-42FC-C12837E7F410}"/>
                  </a:ext>
                </a:extLst>
              </p:cNvPr>
              <p:cNvSpPr/>
              <p:nvPr/>
            </p:nvSpPr>
            <p:spPr>
              <a:xfrm>
                <a:off x="2583916" y="3268077"/>
                <a:ext cx="96283" cy="95837"/>
              </a:xfrm>
              <a:prstGeom prst="ellipse">
                <a:avLst/>
              </a:prstGeom>
              <a:solidFill>
                <a:srgbClr val="F4BA00"/>
              </a:solidFill>
              <a:ln w="25400" cap="flat">
                <a:noFill/>
                <a:prstDash val="solid"/>
                <a:round/>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2D3F"/>
                  </a:solidFill>
                  <a:effectLst/>
                  <a:uFillTx/>
                  <a:latin typeface="+mn-lt"/>
                  <a:ea typeface="+mn-ea"/>
                  <a:cs typeface="+mn-cs"/>
                  <a:sym typeface="Montserrat Regular"/>
                </a:endParaRPr>
              </a:p>
            </p:txBody>
          </p:sp>
          <p:cxnSp>
            <p:nvCxnSpPr>
              <p:cNvPr id="68" name="Straight Connector 67">
                <a:extLst>
                  <a:ext uri="{FF2B5EF4-FFF2-40B4-BE49-F238E27FC236}">
                    <a16:creationId xmlns:a16="http://schemas.microsoft.com/office/drawing/2014/main" id="{51CD4F9D-C6CD-7D03-FE42-D118AA8B42EE}"/>
                  </a:ext>
                </a:extLst>
              </p:cNvPr>
              <p:cNvCxnSpPr>
                <a:cxnSpLocks/>
                <a:stCxn id="67" idx="0"/>
                <a:endCxn id="64" idx="2"/>
              </p:cNvCxnSpPr>
              <p:nvPr/>
            </p:nvCxnSpPr>
            <p:spPr>
              <a:xfrm flipV="1">
                <a:off x="2632058" y="2142136"/>
                <a:ext cx="1587" cy="1125941"/>
              </a:xfrm>
              <a:prstGeom prst="line">
                <a:avLst/>
              </a:prstGeom>
              <a:noFill/>
              <a:ln w="19050" cap="flat">
                <a:solidFill>
                  <a:srgbClr val="F4BA00"/>
                </a:solidFill>
                <a:prstDash val="sysDot"/>
                <a:round/>
              </a:ln>
              <a:effectLst/>
              <a:sp3d/>
            </p:spPr>
            <p:style>
              <a:lnRef idx="0">
                <a:scrgbClr r="0" g="0" b="0"/>
              </a:lnRef>
              <a:fillRef idx="0">
                <a:scrgbClr r="0" g="0" b="0"/>
              </a:fillRef>
              <a:effectRef idx="0">
                <a:scrgbClr r="0" g="0" b="0"/>
              </a:effectRef>
              <a:fontRef idx="none"/>
            </p:style>
          </p:cxnSp>
        </p:grpSp>
        <p:sp>
          <p:nvSpPr>
            <p:cNvPr id="64" name="TextBox 63">
              <a:extLst>
                <a:ext uri="{FF2B5EF4-FFF2-40B4-BE49-F238E27FC236}">
                  <a16:creationId xmlns:a16="http://schemas.microsoft.com/office/drawing/2014/main" id="{3664E518-7057-4F86-7C02-A6A415A2F3BF}"/>
                </a:ext>
              </a:extLst>
            </p:cNvPr>
            <p:cNvSpPr txBox="1"/>
            <p:nvPr/>
          </p:nvSpPr>
          <p:spPr>
            <a:xfrm>
              <a:off x="6078546" y="1196284"/>
              <a:ext cx="1449041" cy="246221"/>
            </a:xfrm>
            <a:prstGeom prst="rect">
              <a:avLst/>
            </a:prstGeom>
            <a:noFill/>
          </p:spPr>
          <p:txBody>
            <a:bodyPr wrap="square">
              <a:spAutoFit/>
            </a:bodyPr>
            <a:lstStyle/>
            <a:p>
              <a:pPr algn="ctr"/>
              <a:r>
                <a:rPr lang="en-US" sz="1000">
                  <a:solidFill>
                    <a:schemeClr val="tx2"/>
                  </a:solidFill>
                  <a:latin typeface="+mn-lt"/>
                </a:rPr>
                <a:t>Object for Edge/ROBO</a:t>
              </a:r>
            </a:p>
          </p:txBody>
        </p:sp>
        <p:pic>
          <p:nvPicPr>
            <p:cNvPr id="65" name="Graphic 64">
              <a:extLst>
                <a:ext uri="{FF2B5EF4-FFF2-40B4-BE49-F238E27FC236}">
                  <a16:creationId xmlns:a16="http://schemas.microsoft.com/office/drawing/2014/main" id="{CE4EECF6-521F-C8E0-0C3E-7EEAFD213DA7}"/>
                </a:ext>
              </a:extLst>
            </p:cNvPr>
            <p:cNvPicPr>
              <a:picLocks noChangeAspect="1"/>
            </p:cNvPicPr>
            <p:nvPr/>
          </p:nvPicPr>
          <p:blipFill>
            <a:blip r:embed="rId13">
              <a:extLst>
                <a:ext uri="{96DAC541-7B7A-43D3-8B79-37D633B846F1}">
                  <asvg:svgBlip xmlns:asvg="http://schemas.microsoft.com/office/drawing/2016/SVG/main" r:embed="rId14"/>
                </a:ext>
              </a:extLst>
            </a:blip>
            <a:srcRect l="12503" t="22924" r="13222" b="22372"/>
            <a:stretch/>
          </p:blipFill>
          <p:spPr>
            <a:xfrm>
              <a:off x="6411563" y="891320"/>
              <a:ext cx="783009" cy="325029"/>
            </a:xfrm>
            <a:prstGeom prst="rect">
              <a:avLst/>
            </a:prstGeom>
          </p:spPr>
        </p:pic>
      </p:grpSp>
      <p:grpSp>
        <p:nvGrpSpPr>
          <p:cNvPr id="8" name="Group 7">
            <a:extLst>
              <a:ext uri="{FF2B5EF4-FFF2-40B4-BE49-F238E27FC236}">
                <a16:creationId xmlns:a16="http://schemas.microsoft.com/office/drawing/2014/main" id="{71338109-056E-9FF7-E84D-1BA7621AC5C5}"/>
              </a:ext>
            </a:extLst>
          </p:cNvPr>
          <p:cNvGrpSpPr/>
          <p:nvPr/>
        </p:nvGrpSpPr>
        <p:grpSpPr>
          <a:xfrm>
            <a:off x="5451701" y="3111400"/>
            <a:ext cx="1271062" cy="1674697"/>
            <a:chOff x="5479241" y="3111400"/>
            <a:chExt cx="1271062" cy="1674697"/>
          </a:xfrm>
        </p:grpSpPr>
        <p:pic>
          <p:nvPicPr>
            <p:cNvPr id="49" name="Picture 48" descr="A black letter on a black background&#10;&#10;Description automatically generated">
              <a:extLst>
                <a:ext uri="{FF2B5EF4-FFF2-40B4-BE49-F238E27FC236}">
                  <a16:creationId xmlns:a16="http://schemas.microsoft.com/office/drawing/2014/main" id="{1CE99307-5411-FE1B-8601-C5934A9DEF23}"/>
                </a:ext>
              </a:extLst>
            </p:cNvPr>
            <p:cNvPicPr>
              <a:picLocks noChangeAspect="1"/>
            </p:cNvPicPr>
            <p:nvPr/>
          </p:nvPicPr>
          <p:blipFill>
            <a:blip r:embed="rId15" cstate="print">
              <a:duotone>
                <a:schemeClr val="accent2">
                  <a:shade val="45000"/>
                  <a:satMod val="135000"/>
                </a:schemeClr>
                <a:prstClr val="white"/>
              </a:duotone>
              <a:extLst>
                <a:ext uri="{BEBA8EAE-BF5A-486C-A8C5-ECC9F3942E4B}">
                  <a14:imgProps xmlns:a14="http://schemas.microsoft.com/office/drawing/2010/main">
                    <a14:imgLayer r:embed="rId1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816896" y="4212869"/>
              <a:ext cx="695491" cy="147873"/>
            </a:xfrm>
            <a:prstGeom prst="rect">
              <a:avLst/>
            </a:prstGeom>
          </p:spPr>
        </p:pic>
        <p:pic>
          <p:nvPicPr>
            <p:cNvPr id="52" name="Graphic 51">
              <a:extLst>
                <a:ext uri="{FF2B5EF4-FFF2-40B4-BE49-F238E27FC236}">
                  <a16:creationId xmlns:a16="http://schemas.microsoft.com/office/drawing/2014/main" id="{6E7EBB93-9B87-0AEA-8A90-DB7B534B28F3}"/>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869163" y="3822880"/>
              <a:ext cx="513369" cy="316597"/>
            </a:xfrm>
            <a:prstGeom prst="rect">
              <a:avLst/>
            </a:prstGeom>
          </p:spPr>
        </p:pic>
        <p:cxnSp>
          <p:nvCxnSpPr>
            <p:cNvPr id="53" name="Straight Connector 52">
              <a:extLst>
                <a:ext uri="{FF2B5EF4-FFF2-40B4-BE49-F238E27FC236}">
                  <a16:creationId xmlns:a16="http://schemas.microsoft.com/office/drawing/2014/main" id="{43F6109E-2D18-3EA9-4FAD-669DAB102D7A}"/>
                </a:ext>
              </a:extLst>
            </p:cNvPr>
            <p:cNvCxnSpPr>
              <a:cxnSpLocks/>
            </p:cNvCxnSpPr>
            <p:nvPr/>
          </p:nvCxnSpPr>
          <p:spPr>
            <a:xfrm>
              <a:off x="5945149" y="4146603"/>
              <a:ext cx="330001"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9190D22C-319F-1C1A-62C0-22CB9B0C47C9}"/>
                </a:ext>
              </a:extLst>
            </p:cNvPr>
            <p:cNvGrpSpPr/>
            <p:nvPr/>
          </p:nvGrpSpPr>
          <p:grpSpPr>
            <a:xfrm rot="10800000">
              <a:off x="6069629" y="3111400"/>
              <a:ext cx="96283" cy="711480"/>
              <a:chOff x="2583916" y="2652434"/>
              <a:chExt cx="96283" cy="711480"/>
            </a:xfrm>
          </p:grpSpPr>
          <p:sp>
            <p:nvSpPr>
              <p:cNvPr id="69" name="Oval 12">
                <a:extLst>
                  <a:ext uri="{FF2B5EF4-FFF2-40B4-BE49-F238E27FC236}">
                    <a16:creationId xmlns:a16="http://schemas.microsoft.com/office/drawing/2014/main" id="{107E8EEF-5427-8B16-19C2-B9026A0EC8DE}"/>
                  </a:ext>
                </a:extLst>
              </p:cNvPr>
              <p:cNvSpPr/>
              <p:nvPr/>
            </p:nvSpPr>
            <p:spPr>
              <a:xfrm>
                <a:off x="2583916" y="3268077"/>
                <a:ext cx="96283" cy="95837"/>
              </a:xfrm>
              <a:prstGeom prst="ellipse">
                <a:avLst/>
              </a:prstGeom>
              <a:solidFill>
                <a:srgbClr val="F4BA00"/>
              </a:solidFill>
              <a:ln w="25400" cap="flat">
                <a:noFill/>
                <a:prstDash val="solid"/>
                <a:round/>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2D3F"/>
                  </a:solidFill>
                  <a:effectLst/>
                  <a:uFillTx/>
                  <a:latin typeface="+mn-lt"/>
                  <a:ea typeface="+mn-ea"/>
                  <a:cs typeface="+mn-cs"/>
                  <a:sym typeface="Montserrat Regular"/>
                </a:endParaRPr>
              </a:p>
            </p:txBody>
          </p:sp>
          <p:cxnSp>
            <p:nvCxnSpPr>
              <p:cNvPr id="70" name="Straight Connector 69">
                <a:extLst>
                  <a:ext uri="{FF2B5EF4-FFF2-40B4-BE49-F238E27FC236}">
                    <a16:creationId xmlns:a16="http://schemas.microsoft.com/office/drawing/2014/main" id="{59270B16-74AE-891B-F242-634576FE1623}"/>
                  </a:ext>
                </a:extLst>
              </p:cNvPr>
              <p:cNvCxnSpPr>
                <a:cxnSpLocks/>
                <a:stCxn id="69" idx="0"/>
                <a:endCxn id="52" idx="0"/>
              </p:cNvCxnSpPr>
              <p:nvPr/>
            </p:nvCxnSpPr>
            <p:spPr>
              <a:xfrm rot="10800000">
                <a:off x="2628645" y="2652434"/>
                <a:ext cx="3413" cy="615643"/>
              </a:xfrm>
              <a:prstGeom prst="line">
                <a:avLst/>
              </a:prstGeom>
              <a:noFill/>
              <a:ln w="19050" cap="flat">
                <a:solidFill>
                  <a:srgbClr val="F4BA00"/>
                </a:solidFill>
                <a:prstDash val="sysDot"/>
                <a:round/>
              </a:ln>
              <a:effectLst/>
              <a:sp3d/>
            </p:spPr>
            <p:style>
              <a:lnRef idx="0">
                <a:scrgbClr r="0" g="0" b="0"/>
              </a:lnRef>
              <a:fillRef idx="0">
                <a:scrgbClr r="0" g="0" b="0"/>
              </a:fillRef>
              <a:effectRef idx="0">
                <a:scrgbClr r="0" g="0" b="0"/>
              </a:effectRef>
              <a:fontRef idx="none"/>
            </p:style>
          </p:cxnSp>
        </p:grpSp>
        <p:sp>
          <p:nvSpPr>
            <p:cNvPr id="66" name="TextBox 65">
              <a:extLst>
                <a:ext uri="{FF2B5EF4-FFF2-40B4-BE49-F238E27FC236}">
                  <a16:creationId xmlns:a16="http://schemas.microsoft.com/office/drawing/2014/main" id="{6AE2A937-5FB7-E06A-4F15-065B66D37213}"/>
                </a:ext>
              </a:extLst>
            </p:cNvPr>
            <p:cNvSpPr txBox="1"/>
            <p:nvPr/>
          </p:nvSpPr>
          <p:spPr>
            <a:xfrm>
              <a:off x="5479241" y="4385987"/>
              <a:ext cx="1271062" cy="400110"/>
            </a:xfrm>
            <a:prstGeom prst="rect">
              <a:avLst/>
            </a:prstGeom>
            <a:noFill/>
          </p:spPr>
          <p:txBody>
            <a:bodyPr wrap="square">
              <a:spAutoFit/>
            </a:bodyPr>
            <a:lstStyle/>
            <a:p>
              <a:pPr algn="ctr"/>
              <a:r>
                <a:rPr lang="en-US" sz="1000">
                  <a:solidFill>
                    <a:schemeClr val="tx2"/>
                  </a:solidFill>
                  <a:latin typeface="+mn-lt"/>
                </a:rPr>
                <a:t>AI Value Addition to Media Workflows</a:t>
              </a:r>
            </a:p>
          </p:txBody>
        </p:sp>
      </p:grpSp>
      <p:grpSp>
        <p:nvGrpSpPr>
          <p:cNvPr id="6" name="Group 5">
            <a:extLst>
              <a:ext uri="{FF2B5EF4-FFF2-40B4-BE49-F238E27FC236}">
                <a16:creationId xmlns:a16="http://schemas.microsoft.com/office/drawing/2014/main" id="{91BE2ACB-BEB6-3D79-4400-F7DA68974367}"/>
              </a:ext>
            </a:extLst>
          </p:cNvPr>
          <p:cNvGrpSpPr/>
          <p:nvPr/>
        </p:nvGrpSpPr>
        <p:grpSpPr>
          <a:xfrm>
            <a:off x="7323886" y="1550493"/>
            <a:ext cx="1271061" cy="1113790"/>
            <a:chOff x="7362442" y="1550493"/>
            <a:chExt cx="1271061" cy="1113790"/>
          </a:xfrm>
        </p:grpSpPr>
        <p:grpSp>
          <p:nvGrpSpPr>
            <p:cNvPr id="79" name="Group 78">
              <a:extLst>
                <a:ext uri="{FF2B5EF4-FFF2-40B4-BE49-F238E27FC236}">
                  <a16:creationId xmlns:a16="http://schemas.microsoft.com/office/drawing/2014/main" id="{8455D01D-DBA8-0F5C-B8CB-1DD695387B85}"/>
                </a:ext>
              </a:extLst>
            </p:cNvPr>
            <p:cNvGrpSpPr/>
            <p:nvPr/>
          </p:nvGrpSpPr>
          <p:grpSpPr>
            <a:xfrm>
              <a:off x="7949833" y="1960489"/>
              <a:ext cx="96283" cy="703794"/>
              <a:chOff x="2583916" y="2660120"/>
              <a:chExt cx="96283" cy="703794"/>
            </a:xfrm>
          </p:grpSpPr>
          <p:sp>
            <p:nvSpPr>
              <p:cNvPr id="80" name="Oval 12">
                <a:extLst>
                  <a:ext uri="{FF2B5EF4-FFF2-40B4-BE49-F238E27FC236}">
                    <a16:creationId xmlns:a16="http://schemas.microsoft.com/office/drawing/2014/main" id="{C80B022E-21D9-457E-3A5B-3AE184C85B0A}"/>
                  </a:ext>
                </a:extLst>
              </p:cNvPr>
              <p:cNvSpPr/>
              <p:nvPr/>
            </p:nvSpPr>
            <p:spPr>
              <a:xfrm>
                <a:off x="2583916" y="3268077"/>
                <a:ext cx="96283" cy="95837"/>
              </a:xfrm>
              <a:prstGeom prst="ellipse">
                <a:avLst/>
              </a:prstGeom>
              <a:solidFill>
                <a:srgbClr val="F4BA00"/>
              </a:solidFill>
              <a:ln w="25400" cap="flat">
                <a:noFill/>
                <a:prstDash val="solid"/>
                <a:round/>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2D3F"/>
                  </a:solidFill>
                  <a:effectLst/>
                  <a:uFillTx/>
                  <a:latin typeface="+mn-lt"/>
                  <a:ea typeface="+mn-ea"/>
                  <a:cs typeface="+mn-cs"/>
                  <a:sym typeface="Montserrat Regular"/>
                </a:endParaRPr>
              </a:p>
            </p:txBody>
          </p:sp>
          <p:cxnSp>
            <p:nvCxnSpPr>
              <p:cNvPr id="81" name="Straight Connector 80">
                <a:extLst>
                  <a:ext uri="{FF2B5EF4-FFF2-40B4-BE49-F238E27FC236}">
                    <a16:creationId xmlns:a16="http://schemas.microsoft.com/office/drawing/2014/main" id="{B31C33DF-F0D3-90A4-86B3-76D8D8618F4E}"/>
                  </a:ext>
                </a:extLst>
              </p:cNvPr>
              <p:cNvCxnSpPr>
                <a:cxnSpLocks/>
                <a:stCxn id="80" idx="0"/>
                <a:endCxn id="82" idx="2"/>
              </p:cNvCxnSpPr>
              <p:nvPr/>
            </p:nvCxnSpPr>
            <p:spPr>
              <a:xfrm flipH="1" flipV="1">
                <a:off x="2632056" y="2660120"/>
                <a:ext cx="2" cy="607957"/>
              </a:xfrm>
              <a:prstGeom prst="line">
                <a:avLst/>
              </a:prstGeom>
              <a:noFill/>
              <a:ln w="19050" cap="flat">
                <a:solidFill>
                  <a:srgbClr val="F4BA00"/>
                </a:solidFill>
                <a:prstDash val="sysDot"/>
                <a:round/>
              </a:ln>
              <a:effectLst/>
              <a:sp3d/>
            </p:spPr>
            <p:style>
              <a:lnRef idx="0">
                <a:scrgbClr r="0" g="0" b="0"/>
              </a:lnRef>
              <a:fillRef idx="0">
                <a:scrgbClr r="0" g="0" b="0"/>
              </a:fillRef>
              <a:effectRef idx="0">
                <a:scrgbClr r="0" g="0" b="0"/>
              </a:effectRef>
              <a:fontRef idx="none"/>
            </p:style>
          </p:cxnSp>
        </p:grpSp>
        <p:sp>
          <p:nvSpPr>
            <p:cNvPr id="82" name="TextBox 81">
              <a:extLst>
                <a:ext uri="{FF2B5EF4-FFF2-40B4-BE49-F238E27FC236}">
                  <a16:creationId xmlns:a16="http://schemas.microsoft.com/office/drawing/2014/main" id="{D503C19E-4225-7BD4-5DFE-1B0FEF65DFE5}"/>
                </a:ext>
              </a:extLst>
            </p:cNvPr>
            <p:cNvSpPr txBox="1"/>
            <p:nvPr/>
          </p:nvSpPr>
          <p:spPr>
            <a:xfrm>
              <a:off x="7362442" y="1714268"/>
              <a:ext cx="1271061" cy="246221"/>
            </a:xfrm>
            <a:prstGeom prst="rect">
              <a:avLst/>
            </a:prstGeom>
            <a:noFill/>
          </p:spPr>
          <p:txBody>
            <a:bodyPr wrap="square">
              <a:spAutoFit/>
            </a:bodyPr>
            <a:lstStyle/>
            <a:p>
              <a:pPr algn="ctr"/>
              <a:r>
                <a:rPr lang="en-US" sz="1000">
                  <a:solidFill>
                    <a:schemeClr val="tx2"/>
                  </a:solidFill>
                  <a:latin typeface="+mn-lt"/>
                </a:rPr>
                <a:t>File</a:t>
              </a:r>
            </a:p>
          </p:txBody>
        </p:sp>
        <p:pic>
          <p:nvPicPr>
            <p:cNvPr id="83" name="Picture 82">
              <a:extLst>
                <a:ext uri="{FF2B5EF4-FFF2-40B4-BE49-F238E27FC236}">
                  <a16:creationId xmlns:a16="http://schemas.microsoft.com/office/drawing/2014/main" id="{04131F89-339A-081E-4BD1-8E12EEB1D408}"/>
                </a:ext>
              </a:extLst>
            </p:cNvPr>
            <p:cNvPicPr>
              <a:picLocks noChangeAspect="1"/>
            </p:cNvPicPr>
            <p:nvPr/>
          </p:nvPicPr>
          <p:blipFill>
            <a:blip r:embed="rId19"/>
            <a:srcRect b="45721"/>
            <a:stretch/>
          </p:blipFill>
          <p:spPr>
            <a:xfrm>
              <a:off x="7459163" y="1550493"/>
              <a:ext cx="1077618" cy="154811"/>
            </a:xfrm>
            <a:prstGeom prst="rect">
              <a:avLst/>
            </a:prstGeom>
          </p:spPr>
        </p:pic>
      </p:grpSp>
      <p:grpSp>
        <p:nvGrpSpPr>
          <p:cNvPr id="10" name="Group 9">
            <a:extLst>
              <a:ext uri="{FF2B5EF4-FFF2-40B4-BE49-F238E27FC236}">
                <a16:creationId xmlns:a16="http://schemas.microsoft.com/office/drawing/2014/main" id="{7C80BAD5-39FB-E3FC-835C-DA565461AA6C}"/>
              </a:ext>
            </a:extLst>
          </p:cNvPr>
          <p:cNvGrpSpPr/>
          <p:nvPr/>
        </p:nvGrpSpPr>
        <p:grpSpPr>
          <a:xfrm>
            <a:off x="7319134" y="3111400"/>
            <a:ext cx="1271061" cy="1467518"/>
            <a:chOff x="7357690" y="3111400"/>
            <a:chExt cx="1271061" cy="1467518"/>
          </a:xfrm>
        </p:grpSpPr>
        <p:grpSp>
          <p:nvGrpSpPr>
            <p:cNvPr id="84" name="Group 83">
              <a:extLst>
                <a:ext uri="{FF2B5EF4-FFF2-40B4-BE49-F238E27FC236}">
                  <a16:creationId xmlns:a16="http://schemas.microsoft.com/office/drawing/2014/main" id="{EEBF0583-F240-355A-416E-9100FB29C622}"/>
                </a:ext>
              </a:extLst>
            </p:cNvPr>
            <p:cNvGrpSpPr/>
            <p:nvPr/>
          </p:nvGrpSpPr>
          <p:grpSpPr>
            <a:xfrm rot="10800000">
              <a:off x="7945080" y="3111400"/>
              <a:ext cx="96283" cy="680587"/>
              <a:chOff x="2583916" y="2683327"/>
              <a:chExt cx="96283" cy="680587"/>
            </a:xfrm>
          </p:grpSpPr>
          <p:sp>
            <p:nvSpPr>
              <p:cNvPr id="85" name="Oval 12">
                <a:extLst>
                  <a:ext uri="{FF2B5EF4-FFF2-40B4-BE49-F238E27FC236}">
                    <a16:creationId xmlns:a16="http://schemas.microsoft.com/office/drawing/2014/main" id="{5D10A1AA-7465-3EF8-F8AB-F9CA48A776E6}"/>
                  </a:ext>
                </a:extLst>
              </p:cNvPr>
              <p:cNvSpPr/>
              <p:nvPr/>
            </p:nvSpPr>
            <p:spPr>
              <a:xfrm>
                <a:off x="2583916" y="3268077"/>
                <a:ext cx="96283" cy="95837"/>
              </a:xfrm>
              <a:prstGeom prst="ellipse">
                <a:avLst/>
              </a:prstGeom>
              <a:solidFill>
                <a:srgbClr val="F4BA00"/>
              </a:solidFill>
              <a:ln w="25400" cap="flat">
                <a:noFill/>
                <a:prstDash val="solid"/>
                <a:round/>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2D3F"/>
                  </a:solidFill>
                  <a:effectLst/>
                  <a:uFillTx/>
                  <a:latin typeface="+mn-lt"/>
                  <a:ea typeface="+mn-ea"/>
                  <a:cs typeface="+mn-cs"/>
                  <a:sym typeface="Montserrat Regular"/>
                </a:endParaRPr>
              </a:p>
            </p:txBody>
          </p:sp>
          <p:cxnSp>
            <p:nvCxnSpPr>
              <p:cNvPr id="86" name="Straight Connector 85">
                <a:extLst>
                  <a:ext uri="{FF2B5EF4-FFF2-40B4-BE49-F238E27FC236}">
                    <a16:creationId xmlns:a16="http://schemas.microsoft.com/office/drawing/2014/main" id="{FB2ECE1F-2ACC-70A6-9131-4CF05DD25D64}"/>
                  </a:ext>
                </a:extLst>
              </p:cNvPr>
              <p:cNvCxnSpPr>
                <a:cxnSpLocks/>
                <a:stCxn id="85" idx="0"/>
              </p:cNvCxnSpPr>
              <p:nvPr/>
            </p:nvCxnSpPr>
            <p:spPr>
              <a:xfrm rot="10800000">
                <a:off x="2632058" y="2683327"/>
                <a:ext cx="0" cy="584750"/>
              </a:xfrm>
              <a:prstGeom prst="line">
                <a:avLst/>
              </a:prstGeom>
              <a:noFill/>
              <a:ln w="19050" cap="flat">
                <a:solidFill>
                  <a:srgbClr val="F4BA00"/>
                </a:solidFill>
                <a:prstDash val="sysDot"/>
                <a:round/>
              </a:ln>
              <a:effectLst/>
              <a:sp3d/>
            </p:spPr>
            <p:style>
              <a:lnRef idx="0">
                <a:scrgbClr r="0" g="0" b="0"/>
              </a:lnRef>
              <a:fillRef idx="0">
                <a:scrgbClr r="0" g="0" b="0"/>
              </a:fillRef>
              <a:effectRef idx="0">
                <a:scrgbClr r="0" g="0" b="0"/>
              </a:effectRef>
              <a:fontRef idx="none"/>
            </p:style>
          </p:cxnSp>
        </p:grpSp>
        <p:sp>
          <p:nvSpPr>
            <p:cNvPr id="87" name="TextBox 86">
              <a:extLst>
                <a:ext uri="{FF2B5EF4-FFF2-40B4-BE49-F238E27FC236}">
                  <a16:creationId xmlns:a16="http://schemas.microsoft.com/office/drawing/2014/main" id="{94AC7285-1871-02E5-E618-F26CAA955F70}"/>
                </a:ext>
              </a:extLst>
            </p:cNvPr>
            <p:cNvSpPr txBox="1"/>
            <p:nvPr/>
          </p:nvSpPr>
          <p:spPr>
            <a:xfrm>
              <a:off x="7357690" y="4024920"/>
              <a:ext cx="1271061" cy="553998"/>
            </a:xfrm>
            <a:prstGeom prst="rect">
              <a:avLst/>
            </a:prstGeom>
            <a:noFill/>
          </p:spPr>
          <p:txBody>
            <a:bodyPr wrap="square">
              <a:spAutoFit/>
            </a:bodyPr>
            <a:lstStyle/>
            <a:p>
              <a:pPr algn="ctr"/>
              <a:r>
                <a:rPr lang="en-US" sz="1000">
                  <a:solidFill>
                    <a:schemeClr val="tx2"/>
                  </a:solidFill>
                  <a:latin typeface="+mn-lt"/>
                </a:rPr>
                <a:t>File and</a:t>
              </a:r>
            </a:p>
            <a:p>
              <a:pPr algn="ctr"/>
              <a:r>
                <a:rPr lang="en-US" sz="1000">
                  <a:solidFill>
                    <a:schemeClr val="tx2"/>
                  </a:solidFill>
                  <a:latin typeface="+mn-lt"/>
                </a:rPr>
                <a:t> Data Orchestration</a:t>
              </a:r>
            </a:p>
            <a:p>
              <a:pPr algn="ctr"/>
              <a:r>
                <a:rPr lang="en-US" sz="1000">
                  <a:solidFill>
                    <a:schemeClr val="tx2"/>
                  </a:solidFill>
                  <a:latin typeface="+mn-lt"/>
                </a:rPr>
                <a:t> for M&amp;E</a:t>
              </a:r>
            </a:p>
          </p:txBody>
        </p:sp>
        <p:pic>
          <p:nvPicPr>
            <p:cNvPr id="88" name="Picture 87">
              <a:extLst>
                <a:ext uri="{FF2B5EF4-FFF2-40B4-BE49-F238E27FC236}">
                  <a16:creationId xmlns:a16="http://schemas.microsoft.com/office/drawing/2014/main" id="{85BBA89C-A5AA-BBBF-66B0-E5B9A4B1ED21}"/>
                </a:ext>
              </a:extLst>
            </p:cNvPr>
            <p:cNvPicPr>
              <a:picLocks noChangeAspect="1"/>
            </p:cNvPicPr>
            <p:nvPr/>
          </p:nvPicPr>
          <p:blipFill>
            <a:blip r:embed="rId20"/>
            <a:srcRect b="24938"/>
            <a:stretch/>
          </p:blipFill>
          <p:spPr>
            <a:xfrm>
              <a:off x="7459163" y="3845340"/>
              <a:ext cx="1064920" cy="219021"/>
            </a:xfrm>
            <a:prstGeom prst="rect">
              <a:avLst/>
            </a:prstGeom>
          </p:spPr>
        </p:pic>
      </p:grpSp>
      <p:sp>
        <p:nvSpPr>
          <p:cNvPr id="91" name="Slide Number Placeholder 1">
            <a:extLst>
              <a:ext uri="{FF2B5EF4-FFF2-40B4-BE49-F238E27FC236}">
                <a16:creationId xmlns:a16="http://schemas.microsoft.com/office/drawing/2014/main" id="{B8F2592E-9E52-723B-8BC6-0A68A9339DF5}"/>
              </a:ext>
            </a:extLst>
          </p:cNvPr>
          <p:cNvSpPr>
            <a:spLocks noGrp="1"/>
          </p:cNvSpPr>
          <p:nvPr>
            <p:ph type="sldNum" sz="quarter" idx="4"/>
          </p:nvPr>
        </p:nvSpPr>
        <p:spPr>
          <a:xfrm>
            <a:off x="7117325" y="4929607"/>
            <a:ext cx="1905000" cy="159544"/>
          </a:xfrm>
        </p:spPr>
        <p:txBody>
          <a:bodyPr/>
          <a:lstStyle/>
          <a:p>
            <a:pPr>
              <a:defRPr/>
            </a:pPr>
            <a:fld id="{992F9679-0466-4B45-903C-6A8B75B5D3DF}" type="slidenum">
              <a:rPr lang="en-US" smtClean="0"/>
              <a:pPr>
                <a:defRPr/>
              </a:pPr>
              <a:t>6</a:t>
            </a:fld>
            <a:endParaRPr lang="en-US"/>
          </a:p>
        </p:txBody>
      </p:sp>
      <p:grpSp>
        <p:nvGrpSpPr>
          <p:cNvPr id="13" name="Group 12">
            <a:extLst>
              <a:ext uri="{FF2B5EF4-FFF2-40B4-BE49-F238E27FC236}">
                <a16:creationId xmlns:a16="http://schemas.microsoft.com/office/drawing/2014/main" id="{774B0993-FFF5-5D0B-ED6C-C5AD6F136024}"/>
              </a:ext>
            </a:extLst>
          </p:cNvPr>
          <p:cNvGrpSpPr/>
          <p:nvPr/>
        </p:nvGrpSpPr>
        <p:grpSpPr>
          <a:xfrm>
            <a:off x="8123379" y="1874553"/>
            <a:ext cx="812952" cy="785744"/>
            <a:chOff x="8123379" y="1874553"/>
            <a:chExt cx="812952" cy="785744"/>
          </a:xfrm>
        </p:grpSpPr>
        <p:sp>
          <p:nvSpPr>
            <p:cNvPr id="14" name="Oval 12">
              <a:extLst>
                <a:ext uri="{FF2B5EF4-FFF2-40B4-BE49-F238E27FC236}">
                  <a16:creationId xmlns:a16="http://schemas.microsoft.com/office/drawing/2014/main" id="{E5F03BA4-71F9-A5E7-3A73-4214A7E5C3D8}"/>
                </a:ext>
              </a:extLst>
            </p:cNvPr>
            <p:cNvSpPr/>
            <p:nvPr/>
          </p:nvSpPr>
          <p:spPr>
            <a:xfrm>
              <a:off x="8123379" y="2564460"/>
              <a:ext cx="96283" cy="95837"/>
            </a:xfrm>
            <a:prstGeom prst="ellipse">
              <a:avLst/>
            </a:prstGeom>
            <a:solidFill>
              <a:srgbClr val="F4BA00"/>
            </a:solidFill>
            <a:ln w="25400" cap="flat">
              <a:noFill/>
              <a:prstDash val="solid"/>
              <a:round/>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2D3F"/>
                </a:solidFill>
                <a:effectLst/>
                <a:uFillTx/>
                <a:latin typeface="+mn-lt"/>
                <a:ea typeface="+mn-ea"/>
                <a:cs typeface="+mn-cs"/>
                <a:sym typeface="Montserrat Regular"/>
              </a:endParaRPr>
            </a:p>
          </p:txBody>
        </p:sp>
        <p:cxnSp>
          <p:nvCxnSpPr>
            <p:cNvPr id="15" name="Straight Connector 14">
              <a:extLst>
                <a:ext uri="{FF2B5EF4-FFF2-40B4-BE49-F238E27FC236}">
                  <a16:creationId xmlns:a16="http://schemas.microsoft.com/office/drawing/2014/main" id="{1D2C1DB5-A267-CD51-12F5-5069229B0959}"/>
                </a:ext>
              </a:extLst>
            </p:cNvPr>
            <p:cNvCxnSpPr>
              <a:cxnSpLocks/>
            </p:cNvCxnSpPr>
            <p:nvPr/>
          </p:nvCxnSpPr>
          <p:spPr>
            <a:xfrm flipV="1">
              <a:off x="8176284" y="2191905"/>
              <a:ext cx="158418" cy="404914"/>
            </a:xfrm>
            <a:prstGeom prst="line">
              <a:avLst/>
            </a:prstGeom>
            <a:noFill/>
            <a:ln w="19050" cap="flat">
              <a:solidFill>
                <a:srgbClr val="F4BA00"/>
              </a:solidFill>
              <a:prstDash val="sysDot"/>
              <a:round/>
            </a:ln>
            <a:effectLst/>
            <a:sp3d/>
          </p:spPr>
          <p:style>
            <a:lnRef idx="0">
              <a:scrgbClr r="0" g="0" b="0"/>
            </a:lnRef>
            <a:fillRef idx="0">
              <a:scrgbClr r="0" g="0" b="0"/>
            </a:fillRef>
            <a:effectRef idx="0">
              <a:scrgbClr r="0" g="0" b="0"/>
            </a:effectRef>
            <a:fontRef idx="none"/>
          </p:style>
        </p:cxnSp>
        <p:sp>
          <p:nvSpPr>
            <p:cNvPr id="17" name="Rectangle: Rounded Corners 16">
              <a:extLst>
                <a:ext uri="{FF2B5EF4-FFF2-40B4-BE49-F238E27FC236}">
                  <a16:creationId xmlns:a16="http://schemas.microsoft.com/office/drawing/2014/main" id="{5A87A429-24B9-22B9-1171-D44E72DD1393}"/>
                </a:ext>
              </a:extLst>
            </p:cNvPr>
            <p:cNvSpPr/>
            <p:nvPr/>
          </p:nvSpPr>
          <p:spPr>
            <a:xfrm>
              <a:off x="8171519" y="1878090"/>
              <a:ext cx="727107" cy="319860"/>
            </a:xfrm>
            <a:prstGeom prst="roundRect">
              <a:avLst>
                <a:gd name="adj" fmla="val 0"/>
              </a:avLst>
            </a:prstGeom>
            <a:solidFill>
              <a:schemeClr val="tx2"/>
            </a:solidFill>
            <a:ln w="19050">
              <a:solidFill>
                <a:schemeClr val="tx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18" name="TextBox 17">
              <a:extLst>
                <a:ext uri="{FF2B5EF4-FFF2-40B4-BE49-F238E27FC236}">
                  <a16:creationId xmlns:a16="http://schemas.microsoft.com/office/drawing/2014/main" id="{72A59DC7-6B65-E9E4-D627-69700C49AA8F}"/>
                </a:ext>
              </a:extLst>
            </p:cNvPr>
            <p:cNvSpPr txBox="1"/>
            <p:nvPr/>
          </p:nvSpPr>
          <p:spPr>
            <a:xfrm>
              <a:off x="8133812" y="1874553"/>
              <a:ext cx="802519" cy="323165"/>
            </a:xfrm>
            <a:prstGeom prst="rect">
              <a:avLst/>
            </a:prstGeom>
            <a:noFill/>
          </p:spPr>
          <p:txBody>
            <a:bodyPr wrap="square">
              <a:spAutoFit/>
            </a:bodyPr>
            <a:lstStyle/>
            <a:p>
              <a:pPr algn="ctr"/>
              <a:r>
                <a:rPr lang="en-US" sz="750" b="1">
                  <a:solidFill>
                    <a:schemeClr val="bg1"/>
                  </a:solidFill>
                  <a:latin typeface="+mn-lt"/>
                </a:rPr>
                <a:t>Sneak Preview: April 2025</a:t>
              </a:r>
            </a:p>
          </p:txBody>
        </p:sp>
      </p:grpSp>
    </p:spTree>
    <p:extLst>
      <p:ext uri="{BB962C8B-B14F-4D97-AF65-F5344CB8AC3E}">
        <p14:creationId xmlns:p14="http://schemas.microsoft.com/office/powerpoint/2010/main" val="11030964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47" presetClass="entr" presetSubtype="0" fill="hold" nodeType="afterEffect">
                                  <p:stCondLst>
                                    <p:cond delay="25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7" presetClass="entr" presetSubtype="0" fill="hold" nodeType="afterEffect">
                                  <p:stCondLst>
                                    <p:cond delay="25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47" presetClass="entr" presetSubtype="0" fill="hold" nodeType="afterEffect">
                                  <p:stCondLst>
                                    <p:cond delay="25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42" presetClass="entr" presetSubtype="0" fill="hold" nodeType="afterEffect">
                                  <p:stCondLst>
                                    <p:cond delay="25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randombar(horizontal)">
                                      <p:cBhvr>
                                        <p:cTn id="56"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358F212-F93C-E248-2599-DF7E81BA776C}"/>
              </a:ext>
            </a:extLst>
          </p:cNvPr>
          <p:cNvPicPr>
            <a:picLocks noChangeAspect="1"/>
          </p:cNvPicPr>
          <p:nvPr/>
        </p:nvPicPr>
        <p:blipFill>
          <a:blip r:embed="rId3"/>
          <a:stretch>
            <a:fillRect/>
          </a:stretch>
        </p:blipFill>
        <p:spPr>
          <a:xfrm>
            <a:off x="476920" y="500308"/>
            <a:ext cx="3962771" cy="4041938"/>
          </a:xfrm>
          <a:prstGeom prst="rect">
            <a:avLst/>
          </a:prstGeom>
          <a:effectLst>
            <a:outerShdw blurRad="50800" dist="38100" dir="10800000" algn="r" rotWithShape="0">
              <a:prstClr val="black">
                <a:alpha val="40000"/>
              </a:prstClr>
            </a:outerShdw>
          </a:effectLst>
        </p:spPr>
      </p:pic>
      <p:pic>
        <p:nvPicPr>
          <p:cNvPr id="8" name="Picture 7" descr="A blue and yellow logo with white text&#10;&#10;Description automatically generated">
            <a:extLst>
              <a:ext uri="{FF2B5EF4-FFF2-40B4-BE49-F238E27FC236}">
                <a16:creationId xmlns:a16="http://schemas.microsoft.com/office/drawing/2014/main" id="{22FC557D-D6D1-ACF7-279C-B4143916E61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8674"/>
          <a:stretch/>
        </p:blipFill>
        <p:spPr>
          <a:xfrm rot="20192785" flipH="1">
            <a:off x="3842901" y="2361130"/>
            <a:ext cx="457271" cy="481095"/>
          </a:xfrm>
          <a:prstGeom prst="ellipse">
            <a:avLst/>
          </a:prstGeom>
          <a:ln w="63500" cap="rnd">
            <a:solidFill>
              <a:srgbClr val="002D3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6" name="Group 15">
            <a:extLst>
              <a:ext uri="{FF2B5EF4-FFF2-40B4-BE49-F238E27FC236}">
                <a16:creationId xmlns:a16="http://schemas.microsoft.com/office/drawing/2014/main" id="{8462668C-8EA3-DBC2-A084-8160812992AC}"/>
              </a:ext>
            </a:extLst>
          </p:cNvPr>
          <p:cNvGrpSpPr/>
          <p:nvPr/>
        </p:nvGrpSpPr>
        <p:grpSpPr>
          <a:xfrm>
            <a:off x="4693553" y="500308"/>
            <a:ext cx="4078646" cy="3693244"/>
            <a:chOff x="4814047" y="475300"/>
            <a:chExt cx="4078646" cy="3693244"/>
          </a:xfrm>
        </p:grpSpPr>
        <p:pic>
          <p:nvPicPr>
            <p:cNvPr id="12" name="Picture 11">
              <a:extLst>
                <a:ext uri="{FF2B5EF4-FFF2-40B4-BE49-F238E27FC236}">
                  <a16:creationId xmlns:a16="http://schemas.microsoft.com/office/drawing/2014/main" id="{0872C813-EBB8-10A2-A498-FA8358C76021}"/>
                </a:ext>
              </a:extLst>
            </p:cNvPr>
            <p:cNvPicPr>
              <a:picLocks noChangeAspect="1"/>
            </p:cNvPicPr>
            <p:nvPr/>
          </p:nvPicPr>
          <p:blipFill>
            <a:blip r:embed="rId5"/>
            <a:srcRect b="1439"/>
            <a:stretch/>
          </p:blipFill>
          <p:spPr>
            <a:xfrm>
              <a:off x="4814047" y="475300"/>
              <a:ext cx="4078646" cy="3693244"/>
            </a:xfrm>
            <a:prstGeom prst="rect">
              <a:avLst/>
            </a:prstGeom>
            <a:effectLst>
              <a:outerShdw blurRad="50800" dist="38100" dir="10800000" algn="r" rotWithShape="0">
                <a:prstClr val="black">
                  <a:alpha val="40000"/>
                </a:prstClr>
              </a:outerShdw>
            </a:effectLst>
          </p:spPr>
        </p:pic>
        <p:sp>
          <p:nvSpPr>
            <p:cNvPr id="9" name="Rectangle 8">
              <a:extLst>
                <a:ext uri="{FF2B5EF4-FFF2-40B4-BE49-F238E27FC236}">
                  <a16:creationId xmlns:a16="http://schemas.microsoft.com/office/drawing/2014/main" id="{10B35622-F9D6-74CC-E372-574A20CFC16E}"/>
                </a:ext>
              </a:extLst>
            </p:cNvPr>
            <p:cNvSpPr/>
            <p:nvPr/>
          </p:nvSpPr>
          <p:spPr>
            <a:xfrm>
              <a:off x="5013346" y="810521"/>
              <a:ext cx="1006455" cy="16136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96C05CFC-B175-A9A8-52EA-9CCBFDFA6822}"/>
                </a:ext>
              </a:extLst>
            </p:cNvPr>
            <p:cNvSpPr/>
            <p:nvPr/>
          </p:nvSpPr>
          <p:spPr>
            <a:xfrm>
              <a:off x="5013346" y="1693171"/>
              <a:ext cx="1063603" cy="16136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FD2FE6D0-AABC-B27F-5B8A-E3532DD20DFC}"/>
                </a:ext>
              </a:extLst>
            </p:cNvPr>
            <p:cNvSpPr/>
            <p:nvPr/>
          </p:nvSpPr>
          <p:spPr>
            <a:xfrm>
              <a:off x="5013346" y="2431117"/>
              <a:ext cx="1362055" cy="16136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grpSp>
      <p:pic>
        <p:nvPicPr>
          <p:cNvPr id="23" name="Graphic 22">
            <a:extLst>
              <a:ext uri="{FF2B5EF4-FFF2-40B4-BE49-F238E27FC236}">
                <a16:creationId xmlns:a16="http://schemas.microsoft.com/office/drawing/2014/main" id="{4CC21D85-7729-7E5A-7F03-0DE4F074250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81775" y="330793"/>
            <a:ext cx="459665" cy="459665"/>
          </a:xfrm>
          <a:prstGeom prst="rect">
            <a:avLst/>
          </a:prstGeom>
          <a:effectLst>
            <a:outerShdw blurRad="50800" dist="38100" dir="2700000" algn="tl" rotWithShape="0">
              <a:prstClr val="black">
                <a:alpha val="40000"/>
              </a:prstClr>
            </a:outerShdw>
          </a:effectLst>
        </p:spPr>
      </p:pic>
      <p:grpSp>
        <p:nvGrpSpPr>
          <p:cNvPr id="29" name="Group 28">
            <a:extLst>
              <a:ext uri="{FF2B5EF4-FFF2-40B4-BE49-F238E27FC236}">
                <a16:creationId xmlns:a16="http://schemas.microsoft.com/office/drawing/2014/main" id="{BB9ED8E2-AF9B-5DA1-B871-4609171A03C2}"/>
              </a:ext>
            </a:extLst>
          </p:cNvPr>
          <p:cNvGrpSpPr/>
          <p:nvPr/>
        </p:nvGrpSpPr>
        <p:grpSpPr>
          <a:xfrm>
            <a:off x="6692902" y="2951983"/>
            <a:ext cx="1619934" cy="180169"/>
            <a:chOff x="6738255" y="2968073"/>
            <a:chExt cx="1619934" cy="180169"/>
          </a:xfrm>
        </p:grpSpPr>
        <p:pic>
          <p:nvPicPr>
            <p:cNvPr id="24" name="Picture 23">
              <a:extLst>
                <a:ext uri="{FF2B5EF4-FFF2-40B4-BE49-F238E27FC236}">
                  <a16:creationId xmlns:a16="http://schemas.microsoft.com/office/drawing/2014/main" id="{6554909E-D8FB-AF65-34D0-724C307BA296}"/>
                </a:ext>
              </a:extLst>
            </p:cNvPr>
            <p:cNvPicPr>
              <a:picLocks noChangeAspect="1"/>
            </p:cNvPicPr>
            <p:nvPr/>
          </p:nvPicPr>
          <p:blipFill>
            <a:blip r:embed="rId8"/>
            <a:srcRect b="45721"/>
            <a:stretch/>
          </p:blipFill>
          <p:spPr>
            <a:xfrm>
              <a:off x="6738255" y="2999582"/>
              <a:ext cx="798815" cy="114758"/>
            </a:xfrm>
            <a:prstGeom prst="rect">
              <a:avLst/>
            </a:prstGeom>
          </p:spPr>
        </p:pic>
        <p:pic>
          <p:nvPicPr>
            <p:cNvPr id="25" name="Picture 24">
              <a:extLst>
                <a:ext uri="{FF2B5EF4-FFF2-40B4-BE49-F238E27FC236}">
                  <a16:creationId xmlns:a16="http://schemas.microsoft.com/office/drawing/2014/main" id="{978EE99F-2AF4-C1F2-F445-A557CA5193DF}"/>
                </a:ext>
              </a:extLst>
            </p:cNvPr>
            <p:cNvPicPr>
              <a:picLocks noChangeAspect="1"/>
            </p:cNvPicPr>
            <p:nvPr/>
          </p:nvPicPr>
          <p:blipFill>
            <a:blip r:embed="rId9"/>
            <a:srcRect b="24938"/>
            <a:stretch/>
          </p:blipFill>
          <p:spPr>
            <a:xfrm>
              <a:off x="7655785" y="3003779"/>
              <a:ext cx="702404" cy="144463"/>
            </a:xfrm>
            <a:prstGeom prst="rect">
              <a:avLst/>
            </a:prstGeom>
          </p:spPr>
        </p:pic>
        <p:cxnSp>
          <p:nvCxnSpPr>
            <p:cNvPr id="27" name="Straight Connector 26">
              <a:extLst>
                <a:ext uri="{FF2B5EF4-FFF2-40B4-BE49-F238E27FC236}">
                  <a16:creationId xmlns:a16="http://schemas.microsoft.com/office/drawing/2014/main" id="{6671069A-B312-43B8-FFB4-922E429F9D27}"/>
                </a:ext>
              </a:extLst>
            </p:cNvPr>
            <p:cNvCxnSpPr>
              <a:cxnSpLocks/>
            </p:cNvCxnSpPr>
            <p:nvPr/>
          </p:nvCxnSpPr>
          <p:spPr>
            <a:xfrm>
              <a:off x="7586662" y="2968073"/>
              <a:ext cx="0" cy="177776"/>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0" name="Slide Number Placeholder 1">
            <a:extLst>
              <a:ext uri="{FF2B5EF4-FFF2-40B4-BE49-F238E27FC236}">
                <a16:creationId xmlns:a16="http://schemas.microsoft.com/office/drawing/2014/main" id="{3938AD3B-1630-1B33-3347-13ADFAC03190}"/>
              </a:ext>
            </a:extLst>
          </p:cNvPr>
          <p:cNvSpPr>
            <a:spLocks noGrp="1"/>
          </p:cNvSpPr>
          <p:nvPr>
            <p:ph type="sldNum" sz="quarter" idx="4"/>
          </p:nvPr>
        </p:nvSpPr>
        <p:spPr>
          <a:xfrm>
            <a:off x="7117325" y="4929607"/>
            <a:ext cx="1905000" cy="159544"/>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92F9679-0466-4B45-903C-6A8B75B5D3DF}" type="slidenum">
              <a:rPr kumimoji="0" lang="en-US" sz="700" b="0" i="0" u="none" strike="noStrike" kern="1200" cap="none" spc="0" normalizeH="0" baseline="0" noProof="0" smtClean="0">
                <a:ln>
                  <a:noFill/>
                </a:ln>
                <a:solidFill>
                  <a:srgbClr val="FFFFFF"/>
                </a:solidFill>
                <a:effectLst/>
                <a:uLnTx/>
                <a:uFillTx/>
                <a:latin typeface="Century Gothic"/>
                <a:ea typeface="ＭＳ Ｐゴシック" pitchFamily="-72" charset="-128"/>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700" b="0" i="0" u="none" strike="noStrike" kern="1200" cap="none" spc="0" normalizeH="0" baseline="0" noProof="0">
              <a:ln>
                <a:noFill/>
              </a:ln>
              <a:solidFill>
                <a:srgbClr val="FFFFFF"/>
              </a:solidFill>
              <a:effectLst/>
              <a:uLnTx/>
              <a:uFillTx/>
              <a:latin typeface="Century Gothic"/>
              <a:ea typeface="ＭＳ Ｐゴシック" pitchFamily="-72" charset="-128"/>
            </a:endParaRPr>
          </a:p>
        </p:txBody>
      </p:sp>
    </p:spTree>
    <p:extLst>
      <p:ext uri="{BB962C8B-B14F-4D97-AF65-F5344CB8AC3E}">
        <p14:creationId xmlns:p14="http://schemas.microsoft.com/office/powerpoint/2010/main" val="282342729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482F60-A4FE-4056-9DBB-942BACF8E572}"/>
              </a:ext>
            </a:extLst>
          </p:cNvPr>
          <p:cNvSpPr>
            <a:spLocks noGrp="1"/>
          </p:cNvSpPr>
          <p:nvPr>
            <p:ph type="sldNum" sz="quarter" idx="10"/>
          </p:nvPr>
        </p:nvSpPr>
        <p:spPr/>
        <p:txBody>
          <a:bodyPr/>
          <a:lstStyle/>
          <a:p>
            <a:pPr>
              <a:defRPr/>
            </a:pPr>
            <a:fld id="{F621E814-53B5-44D0-9B5D-018EDE16D012}" type="slidenum">
              <a:rPr lang="en-US" dirty="0" smtClean="0"/>
              <a:pPr>
                <a:defRPr/>
              </a:pPr>
              <a:t>8</a:t>
            </a:fld>
            <a:endParaRPr lang="en-US"/>
          </a:p>
        </p:txBody>
      </p:sp>
      <p:sp>
        <p:nvSpPr>
          <p:cNvPr id="3" name="Title 2">
            <a:extLst>
              <a:ext uri="{FF2B5EF4-FFF2-40B4-BE49-F238E27FC236}">
                <a16:creationId xmlns:a16="http://schemas.microsoft.com/office/drawing/2014/main" id="{97638C72-EE70-4738-A01A-D3D891CD1622}"/>
              </a:ext>
            </a:extLst>
          </p:cNvPr>
          <p:cNvSpPr>
            <a:spLocks noGrp="1"/>
          </p:cNvSpPr>
          <p:nvPr>
            <p:ph type="title"/>
          </p:nvPr>
        </p:nvSpPr>
        <p:spPr/>
        <p:txBody>
          <a:bodyPr/>
          <a:lstStyle/>
          <a:p>
            <a:r>
              <a:rPr lang="en-US" dirty="0"/>
              <a:t>Data Storage Software from DataCore</a:t>
            </a:r>
          </a:p>
        </p:txBody>
      </p:sp>
      <p:sp>
        <p:nvSpPr>
          <p:cNvPr id="8" name="TextBox 7">
            <a:extLst>
              <a:ext uri="{FF2B5EF4-FFF2-40B4-BE49-F238E27FC236}">
                <a16:creationId xmlns:a16="http://schemas.microsoft.com/office/drawing/2014/main" id="{CE9D179B-172E-0360-40D2-FB5CB6514A50}"/>
              </a:ext>
            </a:extLst>
          </p:cNvPr>
          <p:cNvSpPr txBox="1"/>
          <p:nvPr/>
        </p:nvSpPr>
        <p:spPr>
          <a:xfrm>
            <a:off x="1520365" y="3171508"/>
            <a:ext cx="1779711" cy="692497"/>
          </a:xfrm>
          <a:prstGeom prst="rect">
            <a:avLst/>
          </a:prstGeom>
          <a:noFill/>
        </p:spPr>
        <p:txBody>
          <a:bodyPr wrap="square" rtlCol="0">
            <a:spAutoFit/>
          </a:bodyPr>
          <a:lstStyle/>
          <a:p>
            <a:pPr algn="ctr"/>
            <a:r>
              <a:rPr lang="en-US" sz="1250" dirty="0">
                <a:solidFill>
                  <a:srgbClr val="002D3F"/>
                </a:solidFill>
                <a:latin typeface="Calibri" panose="020F0502020204030204" pitchFamily="34" charset="0"/>
                <a:cs typeface="Calibri" panose="020F0502020204030204" pitchFamily="34" charset="0"/>
              </a:rPr>
              <a:t>Software-Defined Storage for </a:t>
            </a:r>
            <a:r>
              <a:rPr lang="en-US" sz="1250" b="1" dirty="0">
                <a:solidFill>
                  <a:srgbClr val="00BCBC"/>
                </a:solidFill>
                <a:latin typeface="Calibri" panose="020F0502020204030204" pitchFamily="34" charset="0"/>
                <a:cs typeface="Calibri" panose="020F0502020204030204" pitchFamily="34" charset="0"/>
              </a:rPr>
              <a:t>SAN </a:t>
            </a:r>
            <a:r>
              <a:rPr lang="en-US" sz="1250" dirty="0">
                <a:solidFill>
                  <a:srgbClr val="002D3F"/>
                </a:solidFill>
                <a:latin typeface="Calibri" panose="020F0502020204030204" pitchFamily="34" charset="0"/>
                <a:cs typeface="Calibri" panose="020F0502020204030204" pitchFamily="34" charset="0"/>
              </a:rPr>
              <a:t>&amp;</a:t>
            </a:r>
            <a:r>
              <a:rPr lang="en-US" sz="1250" b="1" dirty="0">
                <a:solidFill>
                  <a:srgbClr val="00BCBC"/>
                </a:solidFill>
                <a:latin typeface="Calibri" panose="020F0502020204030204" pitchFamily="34" charset="0"/>
                <a:cs typeface="Calibri" panose="020F0502020204030204" pitchFamily="34" charset="0"/>
              </a:rPr>
              <a:t> HCI </a:t>
            </a:r>
            <a:r>
              <a:rPr lang="en-US" sz="1250" dirty="0">
                <a:solidFill>
                  <a:srgbClr val="002D3F"/>
                </a:solidFill>
                <a:latin typeface="Calibri" panose="020F0502020204030204" pitchFamily="34" charset="0"/>
                <a:cs typeface="Calibri" panose="020F0502020204030204" pitchFamily="34" charset="0"/>
              </a:rPr>
              <a:t>Environments</a:t>
            </a:r>
          </a:p>
        </p:txBody>
      </p:sp>
      <p:sp>
        <p:nvSpPr>
          <p:cNvPr id="9" name="TextBox 8">
            <a:extLst>
              <a:ext uri="{FF2B5EF4-FFF2-40B4-BE49-F238E27FC236}">
                <a16:creationId xmlns:a16="http://schemas.microsoft.com/office/drawing/2014/main" id="{A6458DD1-0BFE-0A1A-0352-EFD95D62A98C}"/>
              </a:ext>
            </a:extLst>
          </p:cNvPr>
          <p:cNvSpPr txBox="1"/>
          <p:nvPr/>
        </p:nvSpPr>
        <p:spPr>
          <a:xfrm>
            <a:off x="3611408" y="3171508"/>
            <a:ext cx="1921185" cy="692497"/>
          </a:xfrm>
          <a:prstGeom prst="rect">
            <a:avLst/>
          </a:prstGeom>
          <a:noFill/>
        </p:spPr>
        <p:txBody>
          <a:bodyPr wrap="square" rtlCol="0">
            <a:spAutoFit/>
          </a:bodyPr>
          <a:lstStyle/>
          <a:p>
            <a:pPr algn="ctr"/>
            <a:r>
              <a:rPr lang="en-US" sz="1250" b="1" dirty="0">
                <a:solidFill>
                  <a:srgbClr val="00BCBC"/>
                </a:solidFill>
                <a:latin typeface="Calibri" panose="020F0502020204030204" pitchFamily="34" charset="0"/>
                <a:cs typeface="Calibri" panose="020F0502020204030204" pitchFamily="34" charset="0"/>
              </a:rPr>
              <a:t>Object Storage </a:t>
            </a:r>
            <a:r>
              <a:rPr lang="en-US" sz="1250" dirty="0">
                <a:solidFill>
                  <a:srgbClr val="002D3F"/>
                </a:solidFill>
                <a:latin typeface="Calibri" panose="020F0502020204030204" pitchFamily="34" charset="0"/>
                <a:cs typeface="Calibri" panose="020F0502020204030204" pitchFamily="34" charset="0"/>
              </a:rPr>
              <a:t>Platform for Scalable Data Access, Delivery and Archive</a:t>
            </a:r>
          </a:p>
        </p:txBody>
      </p:sp>
      <p:grpSp>
        <p:nvGrpSpPr>
          <p:cNvPr id="29" name="Group 28">
            <a:extLst>
              <a:ext uri="{FF2B5EF4-FFF2-40B4-BE49-F238E27FC236}">
                <a16:creationId xmlns:a16="http://schemas.microsoft.com/office/drawing/2014/main" id="{B527AF59-8DB0-81CC-1E46-ABD73086CC8C}"/>
              </a:ext>
            </a:extLst>
          </p:cNvPr>
          <p:cNvGrpSpPr/>
          <p:nvPr/>
        </p:nvGrpSpPr>
        <p:grpSpPr>
          <a:xfrm>
            <a:off x="1076200" y="742497"/>
            <a:ext cx="6983910" cy="2704837"/>
            <a:chOff x="1076200" y="675716"/>
            <a:chExt cx="6983910" cy="2704837"/>
          </a:xfrm>
        </p:grpSpPr>
        <p:pic>
          <p:nvPicPr>
            <p:cNvPr id="10" name="Picture 9" descr="A picture containing diagram&#10;&#10;Description automatically generated">
              <a:extLst>
                <a:ext uri="{FF2B5EF4-FFF2-40B4-BE49-F238E27FC236}">
                  <a16:creationId xmlns:a16="http://schemas.microsoft.com/office/drawing/2014/main" id="{27C2F374-7DE2-2541-B6F1-B42624A2E94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408242" y="675716"/>
              <a:ext cx="4651868" cy="2704837"/>
            </a:xfrm>
            <a:prstGeom prst="rect">
              <a:avLst/>
            </a:prstGeom>
          </p:spPr>
        </p:pic>
        <p:pic>
          <p:nvPicPr>
            <p:cNvPr id="4" name="Picture 3" descr="A picture containing diagram&#10;&#10;Description automatically generated">
              <a:extLst>
                <a:ext uri="{FF2B5EF4-FFF2-40B4-BE49-F238E27FC236}">
                  <a16:creationId xmlns:a16="http://schemas.microsoft.com/office/drawing/2014/main" id="{241A5FA3-88DD-3F98-AAD5-D3ACB1D730B6}"/>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1076200" y="675716"/>
              <a:ext cx="2500642" cy="2704837"/>
            </a:xfrm>
            <a:prstGeom prst="rect">
              <a:avLst/>
            </a:prstGeom>
          </p:spPr>
        </p:pic>
        <p:sp>
          <p:nvSpPr>
            <p:cNvPr id="15" name="Rectangle 14">
              <a:extLst>
                <a:ext uri="{FF2B5EF4-FFF2-40B4-BE49-F238E27FC236}">
                  <a16:creationId xmlns:a16="http://schemas.microsoft.com/office/drawing/2014/main" id="{8D0A66DC-96C6-B134-BC6B-177CDAC74F65}"/>
                </a:ext>
              </a:extLst>
            </p:cNvPr>
            <p:cNvSpPr/>
            <p:nvPr/>
          </p:nvSpPr>
          <p:spPr>
            <a:xfrm>
              <a:off x="1435641" y="2966716"/>
              <a:ext cx="1961858" cy="45719"/>
            </a:xfrm>
            <a:prstGeom prst="rect">
              <a:avLst/>
            </a:prstGeom>
            <a:solidFill>
              <a:srgbClr val="9AA3AD"/>
            </a:solidFill>
            <a:ln w="9525">
              <a:solidFill>
                <a:srgbClr val="9AA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B05C4E8-00F7-C55B-74D6-D5ADF7183558}"/>
                </a:ext>
              </a:extLst>
            </p:cNvPr>
            <p:cNvSpPr/>
            <p:nvPr/>
          </p:nvSpPr>
          <p:spPr>
            <a:xfrm>
              <a:off x="3592082" y="2966716"/>
              <a:ext cx="1961858" cy="45719"/>
            </a:xfrm>
            <a:prstGeom prst="rect">
              <a:avLst/>
            </a:prstGeom>
            <a:solidFill>
              <a:srgbClr val="9AA3AD"/>
            </a:solidFill>
            <a:ln w="9525">
              <a:solidFill>
                <a:srgbClr val="9AA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E9B9BE0-9856-C112-B14A-0A2543AD97ED}"/>
                </a:ext>
              </a:extLst>
            </p:cNvPr>
            <p:cNvSpPr/>
            <p:nvPr/>
          </p:nvSpPr>
          <p:spPr>
            <a:xfrm>
              <a:off x="5746501" y="2966716"/>
              <a:ext cx="1961858" cy="45719"/>
            </a:xfrm>
            <a:prstGeom prst="rect">
              <a:avLst/>
            </a:prstGeom>
            <a:solidFill>
              <a:srgbClr val="9AA3AD"/>
            </a:solidFill>
            <a:ln w="9525">
              <a:solidFill>
                <a:srgbClr val="9AA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3ECE825-1292-36D7-FC61-E6CC1A0B4F06}"/>
                </a:ext>
              </a:extLst>
            </p:cNvPr>
            <p:cNvSpPr/>
            <p:nvPr/>
          </p:nvSpPr>
          <p:spPr>
            <a:xfrm>
              <a:off x="4191731" y="2598598"/>
              <a:ext cx="747005" cy="247683"/>
            </a:xfrm>
            <a:prstGeom prst="rect">
              <a:avLst/>
            </a:prstGeom>
            <a:solidFill>
              <a:srgbClr val="E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D5294AB-A888-A16C-1354-A88A6E9E2259}"/>
                </a:ext>
              </a:extLst>
            </p:cNvPr>
            <p:cNvSpPr/>
            <p:nvPr/>
          </p:nvSpPr>
          <p:spPr>
            <a:xfrm>
              <a:off x="1653172" y="2564214"/>
              <a:ext cx="1572628" cy="310210"/>
            </a:xfrm>
            <a:prstGeom prst="rect">
              <a:avLst/>
            </a:prstGeom>
            <a:solidFill>
              <a:srgbClr val="E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A27C02B0-CC2A-94E6-EEC7-0431C586723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20365" y="2475232"/>
              <a:ext cx="1815165" cy="460564"/>
            </a:xfrm>
            <a:prstGeom prst="rect">
              <a:avLst/>
            </a:prstGeom>
          </p:spPr>
        </p:pic>
        <p:pic>
          <p:nvPicPr>
            <p:cNvPr id="24" name="Graphic 23">
              <a:extLst>
                <a:ext uri="{FF2B5EF4-FFF2-40B4-BE49-F238E27FC236}">
                  <a16:creationId xmlns:a16="http://schemas.microsoft.com/office/drawing/2014/main" id="{C246BDA9-A4FD-5CF1-C587-4C3CFAAFCFD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72135" y="2476745"/>
              <a:ext cx="999729" cy="459225"/>
            </a:xfrm>
            <a:prstGeom prst="rect">
              <a:avLst/>
            </a:prstGeom>
          </p:spPr>
        </p:pic>
        <p:sp>
          <p:nvSpPr>
            <p:cNvPr id="27" name="Rectangle 26">
              <a:extLst>
                <a:ext uri="{FF2B5EF4-FFF2-40B4-BE49-F238E27FC236}">
                  <a16:creationId xmlns:a16="http://schemas.microsoft.com/office/drawing/2014/main" id="{18F1301E-A9E2-43E4-E641-EC84A10DBDA2}"/>
                </a:ext>
              </a:extLst>
            </p:cNvPr>
            <p:cNvSpPr/>
            <p:nvPr/>
          </p:nvSpPr>
          <p:spPr>
            <a:xfrm>
              <a:off x="6370320" y="2550044"/>
              <a:ext cx="747005" cy="247683"/>
            </a:xfrm>
            <a:prstGeom prst="rect">
              <a:avLst/>
            </a:prstGeom>
            <a:solidFill>
              <a:srgbClr val="E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a:extLst>
                <a:ext uri="{FF2B5EF4-FFF2-40B4-BE49-F238E27FC236}">
                  <a16:creationId xmlns:a16="http://schemas.microsoft.com/office/drawing/2014/main" id="{8E32AD81-B39C-C276-380A-A363737DF9F8}"/>
                </a:ext>
              </a:extLst>
            </p:cNvPr>
            <p:cNvPicPr>
              <a:picLocks noChangeAspect="1"/>
            </p:cNvPicPr>
            <p:nvPr/>
          </p:nvPicPr>
          <p:blipFill rotWithShape="1">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7423" t="25230" r="6927" b="20337"/>
            <a:stretch/>
          </p:blipFill>
          <p:spPr>
            <a:xfrm>
              <a:off x="6129868" y="2598598"/>
              <a:ext cx="1314450" cy="234950"/>
            </a:xfrm>
            <a:prstGeom prst="rect">
              <a:avLst/>
            </a:prstGeom>
          </p:spPr>
        </p:pic>
      </p:grpSp>
      <p:sp>
        <p:nvSpPr>
          <p:cNvPr id="5" name="Rectangle: Rounded Corners 4">
            <a:extLst>
              <a:ext uri="{FF2B5EF4-FFF2-40B4-BE49-F238E27FC236}">
                <a16:creationId xmlns:a16="http://schemas.microsoft.com/office/drawing/2014/main" id="{247B9670-2AEA-26E1-90DD-269D2EFD0B83}"/>
              </a:ext>
            </a:extLst>
          </p:cNvPr>
          <p:cNvSpPr/>
          <p:nvPr/>
        </p:nvSpPr>
        <p:spPr>
          <a:xfrm>
            <a:off x="6129868" y="2616825"/>
            <a:ext cx="1314450" cy="283504"/>
          </a:xfrm>
          <a:prstGeom prst="roundRect">
            <a:avLst/>
          </a:prstGeom>
          <a:solidFill>
            <a:srgbClr val="E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441AB74-0211-3566-BB94-0365F7CB439C}"/>
              </a:ext>
            </a:extLst>
          </p:cNvPr>
          <p:cNvSpPr txBox="1"/>
          <p:nvPr/>
        </p:nvSpPr>
        <p:spPr>
          <a:xfrm>
            <a:off x="3520150" y="4183886"/>
            <a:ext cx="2103695" cy="415498"/>
          </a:xfrm>
          <a:prstGeom prst="rect">
            <a:avLst/>
          </a:prstGeom>
          <a:noFill/>
        </p:spPr>
        <p:txBody>
          <a:bodyPr wrap="square" rtlCol="0">
            <a:spAutoFit/>
          </a:bodyPr>
          <a:lstStyle/>
          <a:p>
            <a:pPr algn="ctr"/>
            <a:r>
              <a:rPr lang="en-US" sz="1050" dirty="0">
                <a:solidFill>
                  <a:srgbClr val="002D3F"/>
                </a:solidFill>
                <a:latin typeface="Calibri" panose="020F0502020204030204" pitchFamily="34" charset="0"/>
                <a:cs typeface="Calibri" panose="020F0502020204030204" pitchFamily="34" charset="0"/>
              </a:rPr>
              <a:t>Lightweight version for Edge, ROBO, and small IT Setups</a:t>
            </a:r>
          </a:p>
        </p:txBody>
      </p:sp>
      <p:pic>
        <p:nvPicPr>
          <p:cNvPr id="11" name="Graphic 10">
            <a:extLst>
              <a:ext uri="{FF2B5EF4-FFF2-40B4-BE49-F238E27FC236}">
                <a16:creationId xmlns:a16="http://schemas.microsoft.com/office/drawing/2014/main" id="{F0884F44-A9FE-D7E6-6DB6-842203CB4DF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92556" y="3931588"/>
            <a:ext cx="1558885" cy="258319"/>
          </a:xfrm>
          <a:prstGeom prst="rect">
            <a:avLst/>
          </a:prstGeom>
        </p:spPr>
      </p:pic>
      <p:sp>
        <p:nvSpPr>
          <p:cNvPr id="13" name="TextBox 12">
            <a:extLst>
              <a:ext uri="{FF2B5EF4-FFF2-40B4-BE49-F238E27FC236}">
                <a16:creationId xmlns:a16="http://schemas.microsoft.com/office/drawing/2014/main" id="{CC94989A-8BEA-C4A1-7223-857543DDF1E8}"/>
              </a:ext>
            </a:extLst>
          </p:cNvPr>
          <p:cNvSpPr txBox="1"/>
          <p:nvPr/>
        </p:nvSpPr>
        <p:spPr>
          <a:xfrm>
            <a:off x="5879913" y="4183886"/>
            <a:ext cx="1695034" cy="415498"/>
          </a:xfrm>
          <a:prstGeom prst="rect">
            <a:avLst/>
          </a:prstGeom>
          <a:noFill/>
        </p:spPr>
        <p:txBody>
          <a:bodyPr wrap="square" rtlCol="0">
            <a:spAutoFit/>
          </a:bodyPr>
          <a:lstStyle/>
          <a:p>
            <a:pPr algn="ctr"/>
            <a:r>
              <a:rPr lang="en-US" sz="1050" dirty="0">
                <a:solidFill>
                  <a:srgbClr val="002D3F"/>
                </a:solidFill>
                <a:latin typeface="Calibri" panose="020F0502020204030204" pitchFamily="34" charset="0"/>
                <a:cs typeface="Calibri" panose="020F0502020204030204" pitchFamily="34" charset="0"/>
              </a:rPr>
              <a:t>CNCF Open-Source Project</a:t>
            </a:r>
          </a:p>
          <a:p>
            <a:pPr algn="ctr"/>
            <a:r>
              <a:rPr lang="en-US" sz="1050" dirty="0">
                <a:solidFill>
                  <a:srgbClr val="002D3F"/>
                </a:solidFill>
                <a:latin typeface="Calibri" panose="020F0502020204030204" pitchFamily="34" charset="0"/>
                <a:cs typeface="Calibri" panose="020F0502020204030204" pitchFamily="34" charset="0"/>
              </a:rPr>
              <a:t>Contributed by DataCore</a:t>
            </a:r>
          </a:p>
        </p:txBody>
      </p:sp>
      <p:pic>
        <p:nvPicPr>
          <p:cNvPr id="16" name="Graphic 15">
            <a:extLst>
              <a:ext uri="{FF2B5EF4-FFF2-40B4-BE49-F238E27FC236}">
                <a16:creationId xmlns:a16="http://schemas.microsoft.com/office/drawing/2014/main" id="{CAEE0788-2CDE-8B27-FA0C-87C9C6AB886E}"/>
              </a:ext>
            </a:extLst>
          </p:cNvPr>
          <p:cNvPicPr>
            <a:picLocks noChangeAspect="1"/>
          </p:cNvPicPr>
          <p:nvPr/>
        </p:nvPicPr>
        <p:blipFill rotWithShape="1">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l="25268" t="42817" r="12849" b="29240"/>
          <a:stretch/>
        </p:blipFill>
        <p:spPr>
          <a:xfrm>
            <a:off x="6268634" y="3987661"/>
            <a:ext cx="865239" cy="175812"/>
          </a:xfrm>
          <a:prstGeom prst="rect">
            <a:avLst/>
          </a:prstGeom>
        </p:spPr>
      </p:pic>
      <p:sp>
        <p:nvSpPr>
          <p:cNvPr id="12" name="TextBox 11">
            <a:extLst>
              <a:ext uri="{FF2B5EF4-FFF2-40B4-BE49-F238E27FC236}">
                <a16:creationId xmlns:a16="http://schemas.microsoft.com/office/drawing/2014/main" id="{8795195C-D5C9-849A-AADF-70CD440BD830}"/>
              </a:ext>
            </a:extLst>
          </p:cNvPr>
          <p:cNvSpPr txBox="1"/>
          <p:nvPr/>
        </p:nvSpPr>
        <p:spPr>
          <a:xfrm>
            <a:off x="5821411" y="2578149"/>
            <a:ext cx="1759686" cy="430887"/>
          </a:xfrm>
          <a:prstGeom prst="rect">
            <a:avLst/>
          </a:prstGeom>
          <a:noFill/>
        </p:spPr>
        <p:txBody>
          <a:bodyPr wrap="square" rtlCol="0">
            <a:spAutoFit/>
          </a:bodyPr>
          <a:lstStyle/>
          <a:p>
            <a:pPr algn="ctr"/>
            <a:r>
              <a:rPr lang="en-US" sz="1100" b="1" dirty="0">
                <a:solidFill>
                  <a:srgbClr val="002D3F"/>
                </a:solidFill>
                <a:latin typeface="Montserrat" panose="02000505000000020004" pitchFamily="2" charset="0"/>
                <a:cs typeface="Calibri" panose="020F0502020204030204" pitchFamily="34" charset="0"/>
              </a:rPr>
              <a:t>Container-Native Storage</a:t>
            </a:r>
          </a:p>
        </p:txBody>
      </p:sp>
      <p:sp>
        <p:nvSpPr>
          <p:cNvPr id="14" name="TextBox 13">
            <a:extLst>
              <a:ext uri="{FF2B5EF4-FFF2-40B4-BE49-F238E27FC236}">
                <a16:creationId xmlns:a16="http://schemas.microsoft.com/office/drawing/2014/main" id="{65AB2419-9E5D-6808-8727-59991967C92C}"/>
              </a:ext>
            </a:extLst>
          </p:cNvPr>
          <p:cNvSpPr txBox="1"/>
          <p:nvPr/>
        </p:nvSpPr>
        <p:spPr>
          <a:xfrm>
            <a:off x="5843924" y="3184390"/>
            <a:ext cx="1779711" cy="715581"/>
          </a:xfrm>
          <a:prstGeom prst="rect">
            <a:avLst/>
          </a:prstGeom>
          <a:noFill/>
        </p:spPr>
        <p:txBody>
          <a:bodyPr wrap="square" rtlCol="0">
            <a:spAutoFit/>
          </a:bodyPr>
          <a:lstStyle/>
          <a:p>
            <a:pPr algn="ctr"/>
            <a:r>
              <a:rPr lang="en-US" sz="1250" dirty="0">
                <a:solidFill>
                  <a:srgbClr val="002D3F"/>
                </a:solidFill>
                <a:latin typeface="Calibri" panose="020F0502020204030204" pitchFamily="34" charset="0"/>
                <a:cs typeface="Calibri" panose="020F0502020204030204" pitchFamily="34" charset="0"/>
              </a:rPr>
              <a:t>Enterprise Support</a:t>
            </a:r>
          </a:p>
          <a:p>
            <a:pPr algn="ctr"/>
            <a:r>
              <a:rPr lang="en-US" sz="1250" dirty="0">
                <a:solidFill>
                  <a:srgbClr val="002D3F"/>
                </a:solidFill>
                <a:latin typeface="Calibri" panose="020F0502020204030204" pitchFamily="34" charset="0"/>
                <a:cs typeface="Calibri" panose="020F0502020204030204" pitchFamily="34" charset="0"/>
              </a:rPr>
              <a:t>&amp; Extensions</a:t>
            </a:r>
          </a:p>
          <a:p>
            <a:pPr algn="ctr"/>
            <a:endParaRPr lang="en-US" sz="300" dirty="0">
              <a:solidFill>
                <a:srgbClr val="002D3F"/>
              </a:solidFill>
              <a:latin typeface="Calibri" panose="020F0502020204030204" pitchFamily="34" charset="0"/>
              <a:cs typeface="Calibri" panose="020F0502020204030204" pitchFamily="34" charset="0"/>
            </a:endParaRPr>
          </a:p>
          <a:p>
            <a:pPr algn="ctr"/>
            <a:r>
              <a:rPr lang="en-US" sz="1250" dirty="0">
                <a:solidFill>
                  <a:srgbClr val="002D3F"/>
                </a:solidFill>
                <a:latin typeface="Calibri" panose="020F0502020204030204" pitchFamily="34" charset="0"/>
                <a:cs typeface="Calibri" panose="020F0502020204030204" pitchFamily="34" charset="0"/>
              </a:rPr>
              <a:t>for</a:t>
            </a:r>
          </a:p>
        </p:txBody>
      </p:sp>
    </p:spTree>
    <p:extLst>
      <p:ext uri="{BB962C8B-B14F-4D97-AF65-F5344CB8AC3E}">
        <p14:creationId xmlns:p14="http://schemas.microsoft.com/office/powerpoint/2010/main" val="725508752"/>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14">
            <a:extLst>
              <a:ext uri="{FF2B5EF4-FFF2-40B4-BE49-F238E27FC236}">
                <a16:creationId xmlns:a16="http://schemas.microsoft.com/office/drawing/2014/main" id="{786A6A71-3E4B-21FB-1066-4764A3A56CD5}"/>
              </a:ext>
            </a:extLst>
          </p:cNvPr>
          <p:cNvSpPr txBox="1"/>
          <p:nvPr/>
        </p:nvSpPr>
        <p:spPr>
          <a:xfrm>
            <a:off x="1463756" y="689939"/>
            <a:ext cx="6216586" cy="307777"/>
          </a:xfrm>
          <a:prstGeom prst="rect">
            <a:avLst/>
          </a:prstGeom>
          <a:noFill/>
        </p:spPr>
        <p:txBody>
          <a:bodyPr wrap="square">
            <a:spAutoFit/>
          </a:bodyPr>
          <a:lstStyle/>
          <a:p>
            <a:pPr algn="ctr"/>
            <a:r>
              <a:rPr lang="en-US" sz="1400" b="1">
                <a:solidFill>
                  <a:srgbClr val="002D3F"/>
                </a:solidFill>
                <a:latin typeface="Montserrat" pitchFamily="2" charset="77"/>
              </a:rPr>
              <a:t>Accelerating Your Journey from Core </a:t>
            </a:r>
            <a:r>
              <a:rPr lang="en-US" sz="1400" b="1">
                <a:solidFill>
                  <a:srgbClr val="002D3F"/>
                </a:solidFill>
                <a:latin typeface="Montserrat" pitchFamily="2" charset="77"/>
                <a:sym typeface="Wingdings" panose="05000000000000000000" pitchFamily="2" charset="2"/>
              </a:rPr>
              <a:t>to </a:t>
            </a:r>
            <a:r>
              <a:rPr lang="en-US" sz="1400" b="1">
                <a:solidFill>
                  <a:srgbClr val="002D3F"/>
                </a:solidFill>
                <a:latin typeface="Montserrat" pitchFamily="2" charset="77"/>
              </a:rPr>
              <a:t>Edge </a:t>
            </a:r>
            <a:r>
              <a:rPr lang="en-US" sz="1400" b="1">
                <a:solidFill>
                  <a:srgbClr val="002D3F"/>
                </a:solidFill>
                <a:latin typeface="Montserrat" pitchFamily="2" charset="77"/>
                <a:sym typeface="Wingdings" panose="05000000000000000000" pitchFamily="2" charset="2"/>
              </a:rPr>
              <a:t>to </a:t>
            </a:r>
            <a:r>
              <a:rPr lang="en-US" sz="1400" b="1">
                <a:solidFill>
                  <a:srgbClr val="002D3F"/>
                </a:solidFill>
                <a:latin typeface="Montserrat" pitchFamily="2" charset="77"/>
              </a:rPr>
              <a:t>Cloud</a:t>
            </a:r>
          </a:p>
        </p:txBody>
      </p:sp>
      <p:pic>
        <p:nvPicPr>
          <p:cNvPr id="4" name="Imagen 4">
            <a:extLst>
              <a:ext uri="{FF2B5EF4-FFF2-40B4-BE49-F238E27FC236}">
                <a16:creationId xmlns:a16="http://schemas.microsoft.com/office/drawing/2014/main" id="{04D65FCE-EB0A-DAD7-8923-E249CF2CF78F}"/>
              </a:ext>
            </a:extLst>
          </p:cNvPr>
          <p:cNvPicPr>
            <a:picLocks noChangeAspect="1"/>
          </p:cNvPicPr>
          <p:nvPr/>
        </p:nvPicPr>
        <p:blipFill>
          <a:blip r:embed="rId2"/>
          <a:stretch>
            <a:fillRect/>
          </a:stretch>
        </p:blipFill>
        <p:spPr>
          <a:xfrm>
            <a:off x="3090809" y="238179"/>
            <a:ext cx="2941031" cy="294788"/>
          </a:xfrm>
          <a:prstGeom prst="rect">
            <a:avLst/>
          </a:prstGeom>
        </p:spPr>
      </p:pic>
      <p:grpSp>
        <p:nvGrpSpPr>
          <p:cNvPr id="91" name="Group 90">
            <a:extLst>
              <a:ext uri="{FF2B5EF4-FFF2-40B4-BE49-F238E27FC236}">
                <a16:creationId xmlns:a16="http://schemas.microsoft.com/office/drawing/2014/main" id="{03812918-8F0C-91BA-CC82-6E7E58FAA588}"/>
              </a:ext>
            </a:extLst>
          </p:cNvPr>
          <p:cNvGrpSpPr/>
          <p:nvPr/>
        </p:nvGrpSpPr>
        <p:grpSpPr>
          <a:xfrm>
            <a:off x="1111505" y="1167818"/>
            <a:ext cx="6920990" cy="3567015"/>
            <a:chOff x="1111505" y="1167818"/>
            <a:chExt cx="6920990" cy="3567015"/>
          </a:xfrm>
        </p:grpSpPr>
        <p:sp>
          <p:nvSpPr>
            <p:cNvPr id="9" name="Rounded Rectangle 26">
              <a:extLst>
                <a:ext uri="{FF2B5EF4-FFF2-40B4-BE49-F238E27FC236}">
                  <a16:creationId xmlns:a16="http://schemas.microsoft.com/office/drawing/2014/main" id="{360EFD2F-FB24-2E79-7E45-90C573A540EA}"/>
                </a:ext>
              </a:extLst>
            </p:cNvPr>
            <p:cNvSpPr/>
            <p:nvPr/>
          </p:nvSpPr>
          <p:spPr>
            <a:xfrm>
              <a:off x="1111505" y="2001997"/>
              <a:ext cx="6920990" cy="2599776"/>
            </a:xfrm>
            <a:prstGeom prst="roundRect">
              <a:avLst>
                <a:gd name="adj" fmla="val 50000"/>
              </a:avLst>
            </a:prstGeom>
            <a:noFill/>
            <a:ln w="19050">
              <a:solidFill>
                <a:srgbClr val="00BBB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hteck 9">
              <a:extLst>
                <a:ext uri="{FF2B5EF4-FFF2-40B4-BE49-F238E27FC236}">
                  <a16:creationId xmlns:a16="http://schemas.microsoft.com/office/drawing/2014/main" id="{DDD57B9D-BCC0-E241-68C1-E76F1FA2F0B6}"/>
                </a:ext>
              </a:extLst>
            </p:cNvPr>
            <p:cNvSpPr/>
            <p:nvPr/>
          </p:nvSpPr>
          <p:spPr>
            <a:xfrm>
              <a:off x="1643243" y="4382661"/>
              <a:ext cx="5857515" cy="192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1" name="Rounded Rectangle 50">
              <a:extLst>
                <a:ext uri="{FF2B5EF4-FFF2-40B4-BE49-F238E27FC236}">
                  <a16:creationId xmlns:a16="http://schemas.microsoft.com/office/drawing/2014/main" id="{4CA57484-5FDF-0FE6-D02D-8BE381A0EA0E}"/>
                </a:ext>
              </a:extLst>
            </p:cNvPr>
            <p:cNvSpPr/>
            <p:nvPr/>
          </p:nvSpPr>
          <p:spPr>
            <a:xfrm>
              <a:off x="1550523" y="4222491"/>
              <a:ext cx="6042954" cy="512342"/>
            </a:xfrm>
            <a:prstGeom prst="roundRect">
              <a:avLst>
                <a:gd name="adj" fmla="val 50000"/>
              </a:avLst>
            </a:prstGeom>
            <a:solidFill>
              <a:schemeClr val="bg1"/>
            </a:solidFill>
            <a:ln w="19050">
              <a:solidFill>
                <a:srgbClr val="00BBB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ounded Rectangle 30">
              <a:extLst>
                <a:ext uri="{FF2B5EF4-FFF2-40B4-BE49-F238E27FC236}">
                  <a16:creationId xmlns:a16="http://schemas.microsoft.com/office/drawing/2014/main" id="{33EAB5E0-B925-97E7-C54D-C7BEA9845247}"/>
                </a:ext>
              </a:extLst>
            </p:cNvPr>
            <p:cNvSpPr/>
            <p:nvPr/>
          </p:nvSpPr>
          <p:spPr>
            <a:xfrm>
              <a:off x="1742667" y="2611982"/>
              <a:ext cx="6042954" cy="1514610"/>
            </a:xfrm>
            <a:prstGeom prst="roundRect">
              <a:avLst>
                <a:gd name="adj" fmla="val 50000"/>
              </a:avLst>
            </a:prstGeom>
            <a:solidFill>
              <a:srgbClr val="DBE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ed Rectangle 3">
              <a:extLst>
                <a:ext uri="{FF2B5EF4-FFF2-40B4-BE49-F238E27FC236}">
                  <a16:creationId xmlns:a16="http://schemas.microsoft.com/office/drawing/2014/main" id="{F8B660E6-BD40-6818-D42B-12B1E390C4E4}"/>
                </a:ext>
              </a:extLst>
            </p:cNvPr>
            <p:cNvSpPr/>
            <p:nvPr/>
          </p:nvSpPr>
          <p:spPr>
            <a:xfrm>
              <a:off x="1550524" y="1167818"/>
              <a:ext cx="6042953" cy="521171"/>
            </a:xfrm>
            <a:prstGeom prst="roundRect">
              <a:avLst>
                <a:gd name="adj" fmla="val 50000"/>
              </a:avLst>
            </a:prstGeom>
            <a:solidFill>
              <a:srgbClr val="EFF1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CuadroTexto 6">
              <a:extLst>
                <a:ext uri="{FF2B5EF4-FFF2-40B4-BE49-F238E27FC236}">
                  <a16:creationId xmlns:a16="http://schemas.microsoft.com/office/drawing/2014/main" id="{A09CE1BE-101E-90D3-A2B7-00640B1E57A9}"/>
                </a:ext>
              </a:extLst>
            </p:cNvPr>
            <p:cNvSpPr txBox="1"/>
            <p:nvPr/>
          </p:nvSpPr>
          <p:spPr>
            <a:xfrm>
              <a:off x="1463659" y="1211475"/>
              <a:ext cx="6216683" cy="369332"/>
            </a:xfrm>
            <a:prstGeom prst="rect">
              <a:avLst/>
            </a:prstGeom>
            <a:noFill/>
          </p:spPr>
          <p:txBody>
            <a:bodyPr wrap="square">
              <a:spAutoFit/>
            </a:bodyPr>
            <a:lstStyle/>
            <a:p>
              <a:pPr algn="ctr"/>
              <a:r>
                <a:rPr lang="en-US" sz="1050">
                  <a:solidFill>
                    <a:srgbClr val="002C3E"/>
                  </a:solidFill>
                  <a:latin typeface="Montserrat" pitchFamily="2" charset="77"/>
                </a:rPr>
                <a:t>Database   </a:t>
              </a:r>
              <a:r>
                <a:rPr lang="en-US" sz="1800">
                  <a:solidFill>
                    <a:schemeClr val="bg1"/>
                  </a:solidFill>
                  <a:latin typeface="Montserrat" pitchFamily="2" charset="77"/>
                </a:rPr>
                <a:t>|</a:t>
              </a:r>
              <a:r>
                <a:rPr lang="en-US" sz="1050">
                  <a:solidFill>
                    <a:srgbClr val="002C3E"/>
                  </a:solidFill>
                  <a:latin typeface="Montserrat" pitchFamily="2" charset="77"/>
                </a:rPr>
                <a:t>   </a:t>
              </a:r>
              <a:r>
                <a:rPr lang="en-US" altLang="es-MX" sz="1050">
                  <a:solidFill>
                    <a:srgbClr val="002C3E"/>
                  </a:solidFill>
                  <a:latin typeface="Montserrat" pitchFamily="2" charset="77"/>
                </a:rPr>
                <a:t>Production</a:t>
              </a:r>
              <a:r>
                <a:rPr lang="es-MX" altLang="es-MX" sz="1050">
                  <a:solidFill>
                    <a:srgbClr val="002C3E"/>
                  </a:solidFill>
                  <a:latin typeface="Montserrat" pitchFamily="2" charset="77"/>
                </a:rPr>
                <a:t>   </a:t>
              </a:r>
              <a:r>
                <a:rPr lang="en-US" sz="1800">
                  <a:solidFill>
                    <a:schemeClr val="bg1"/>
                  </a:solidFill>
                  <a:latin typeface="Montserrat" pitchFamily="2" charset="77"/>
                </a:rPr>
                <a:t>|</a:t>
              </a:r>
              <a:r>
                <a:rPr lang="en-US" sz="1050">
                  <a:solidFill>
                    <a:schemeClr val="bg1"/>
                  </a:solidFill>
                  <a:latin typeface="Montserrat" pitchFamily="2" charset="77"/>
                </a:rPr>
                <a:t>   </a:t>
              </a:r>
              <a:r>
                <a:rPr lang="en-US" altLang="es-MX" sz="1050">
                  <a:solidFill>
                    <a:srgbClr val="002C3E"/>
                  </a:solidFill>
                  <a:latin typeface="Montserrat" pitchFamily="2" charset="77"/>
                </a:rPr>
                <a:t>IOT   </a:t>
              </a:r>
              <a:r>
                <a:rPr lang="en-US" sz="1800">
                  <a:solidFill>
                    <a:schemeClr val="bg1"/>
                  </a:solidFill>
                  <a:latin typeface="Montserrat" pitchFamily="2" charset="77"/>
                </a:rPr>
                <a:t>|</a:t>
              </a:r>
              <a:r>
                <a:rPr lang="en-US" altLang="es-MX" sz="1050">
                  <a:solidFill>
                    <a:srgbClr val="002C3E"/>
                  </a:solidFill>
                  <a:latin typeface="Montserrat" pitchFamily="2" charset="77"/>
                </a:rPr>
                <a:t>   AI/ML   </a:t>
              </a:r>
              <a:r>
                <a:rPr lang="en-US" altLang="es-MX" sz="1800">
                  <a:solidFill>
                    <a:schemeClr val="bg1"/>
                  </a:solidFill>
                  <a:latin typeface="Montserrat" pitchFamily="2" charset="77"/>
                </a:rPr>
                <a:t>|</a:t>
              </a:r>
              <a:r>
                <a:rPr lang="en-US" altLang="es-MX" sz="1050">
                  <a:solidFill>
                    <a:srgbClr val="002C3E"/>
                  </a:solidFill>
                  <a:latin typeface="Montserrat" pitchFamily="2" charset="77"/>
                </a:rPr>
                <a:t>   Kubernetes   </a:t>
              </a:r>
              <a:r>
                <a:rPr lang="en-US" altLang="es-MX" sz="1800">
                  <a:solidFill>
                    <a:schemeClr val="bg1"/>
                  </a:solidFill>
                  <a:latin typeface="Montserrat" pitchFamily="2" charset="77"/>
                </a:rPr>
                <a:t>|</a:t>
              </a:r>
              <a:r>
                <a:rPr lang="en-US" altLang="es-MX" sz="1050">
                  <a:solidFill>
                    <a:srgbClr val="002C3E"/>
                  </a:solidFill>
                  <a:latin typeface="Montserrat" pitchFamily="2" charset="77"/>
                </a:rPr>
                <a:t>   Archive   </a:t>
              </a:r>
              <a:r>
                <a:rPr lang="en-US" altLang="es-MX" sz="1800">
                  <a:solidFill>
                    <a:schemeClr val="bg1"/>
                  </a:solidFill>
                  <a:latin typeface="Montserrat" pitchFamily="2" charset="77"/>
                </a:rPr>
                <a:t>|</a:t>
              </a:r>
              <a:r>
                <a:rPr lang="en-US" altLang="es-MX" sz="1050">
                  <a:solidFill>
                    <a:srgbClr val="002C3E"/>
                  </a:solidFill>
                  <a:latin typeface="Montserrat" pitchFamily="2" charset="77"/>
                </a:rPr>
                <a:t>   </a:t>
              </a:r>
              <a:r>
                <a:rPr lang="en-US" sz="1050">
                  <a:solidFill>
                    <a:srgbClr val="002C3E"/>
                  </a:solidFill>
                  <a:latin typeface="Montserrat" pitchFamily="2" charset="77"/>
                </a:rPr>
                <a:t>Streaming</a:t>
              </a:r>
              <a:endParaRPr lang="es-MX" altLang="es-MX" sz="1050">
                <a:solidFill>
                  <a:srgbClr val="002C3E"/>
                </a:solidFill>
                <a:latin typeface="Montserrat" pitchFamily="2" charset="77"/>
              </a:endParaRPr>
            </a:p>
          </p:txBody>
        </p:sp>
        <p:grpSp>
          <p:nvGrpSpPr>
            <p:cNvPr id="15" name="Gruppieren 5">
              <a:extLst>
                <a:ext uri="{FF2B5EF4-FFF2-40B4-BE49-F238E27FC236}">
                  <a16:creationId xmlns:a16="http://schemas.microsoft.com/office/drawing/2014/main" id="{0E6AE3AD-4F9F-D2FF-8532-0E9628B329EE}"/>
                </a:ext>
              </a:extLst>
            </p:cNvPr>
            <p:cNvGrpSpPr/>
            <p:nvPr/>
          </p:nvGrpSpPr>
          <p:grpSpPr>
            <a:xfrm>
              <a:off x="1500545" y="1865218"/>
              <a:ext cx="1940668" cy="541970"/>
              <a:chOff x="2000726" y="2706374"/>
              <a:chExt cx="2587557" cy="722626"/>
            </a:xfrm>
          </p:grpSpPr>
          <p:sp>
            <p:nvSpPr>
              <p:cNvPr id="87" name="Rounded Rectangle 24">
                <a:extLst>
                  <a:ext uri="{FF2B5EF4-FFF2-40B4-BE49-F238E27FC236}">
                    <a16:creationId xmlns:a16="http://schemas.microsoft.com/office/drawing/2014/main" id="{AA9CC789-3A13-9D02-E5B6-1FE1A47EA324}"/>
                  </a:ext>
                </a:extLst>
              </p:cNvPr>
              <p:cNvSpPr/>
              <p:nvPr/>
            </p:nvSpPr>
            <p:spPr>
              <a:xfrm>
                <a:off x="2067365" y="2706374"/>
                <a:ext cx="2457854" cy="722626"/>
              </a:xfrm>
              <a:prstGeom prst="roundRect">
                <a:avLst>
                  <a:gd name="adj" fmla="val 50000"/>
                </a:avLst>
              </a:prstGeom>
              <a:solidFill>
                <a:srgbClr val="00BBBB"/>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CuadroTexto 13">
                <a:extLst>
                  <a:ext uri="{FF2B5EF4-FFF2-40B4-BE49-F238E27FC236}">
                    <a16:creationId xmlns:a16="http://schemas.microsoft.com/office/drawing/2014/main" id="{7DF182ED-6C7D-DF1D-E303-20D4BB506DD5}"/>
                  </a:ext>
                </a:extLst>
              </p:cNvPr>
              <p:cNvSpPr txBox="1"/>
              <p:nvPr/>
            </p:nvSpPr>
            <p:spPr>
              <a:xfrm>
                <a:off x="2000726" y="2777419"/>
                <a:ext cx="2587557" cy="574515"/>
              </a:xfrm>
              <a:prstGeom prst="rect">
                <a:avLst/>
              </a:prstGeom>
              <a:noFill/>
            </p:spPr>
            <p:txBody>
              <a:bodyPr wrap="square">
                <a:spAutoFit/>
              </a:bodyPr>
              <a:lstStyle/>
              <a:p>
                <a:pPr algn="ctr"/>
                <a:r>
                  <a:rPr lang="en-US" sz="1100" b="1">
                    <a:solidFill>
                      <a:schemeClr val="bg1"/>
                    </a:solidFill>
                    <a:latin typeface="Montserrat" pitchFamily="2" charset="77"/>
                  </a:rPr>
                  <a:t>CORE</a:t>
                </a:r>
              </a:p>
              <a:p>
                <a:pPr algn="ctr"/>
                <a:r>
                  <a:rPr lang="en-US" sz="1100">
                    <a:solidFill>
                      <a:schemeClr val="bg1"/>
                    </a:solidFill>
                    <a:latin typeface="Montserrat Light" pitchFamily="2" charset="77"/>
                  </a:rPr>
                  <a:t>Enterprise</a:t>
                </a:r>
                <a:endParaRPr lang="es-MX" sz="1100">
                  <a:solidFill>
                    <a:schemeClr val="bg1"/>
                  </a:solidFill>
                  <a:latin typeface="Montserrat Light" pitchFamily="2" charset="77"/>
                </a:endParaRPr>
              </a:p>
            </p:txBody>
          </p:sp>
        </p:grpSp>
        <p:grpSp>
          <p:nvGrpSpPr>
            <p:cNvPr id="16" name="Gruppieren 7">
              <a:extLst>
                <a:ext uri="{FF2B5EF4-FFF2-40B4-BE49-F238E27FC236}">
                  <a16:creationId xmlns:a16="http://schemas.microsoft.com/office/drawing/2014/main" id="{8623D47C-B679-2D17-3167-053566531297}"/>
                </a:ext>
              </a:extLst>
            </p:cNvPr>
            <p:cNvGrpSpPr/>
            <p:nvPr/>
          </p:nvGrpSpPr>
          <p:grpSpPr>
            <a:xfrm>
              <a:off x="3600490" y="1865218"/>
              <a:ext cx="1940668" cy="541970"/>
              <a:chOff x="4800653" y="2706374"/>
              <a:chExt cx="2587557" cy="722626"/>
            </a:xfrm>
          </p:grpSpPr>
          <p:sp>
            <p:nvSpPr>
              <p:cNvPr id="85" name="Rounded Rectangle 27">
                <a:extLst>
                  <a:ext uri="{FF2B5EF4-FFF2-40B4-BE49-F238E27FC236}">
                    <a16:creationId xmlns:a16="http://schemas.microsoft.com/office/drawing/2014/main" id="{4A3532F3-2B8F-E8A4-C594-A3F0F3819C9A}"/>
                  </a:ext>
                </a:extLst>
              </p:cNvPr>
              <p:cNvSpPr/>
              <p:nvPr/>
            </p:nvSpPr>
            <p:spPr>
              <a:xfrm>
                <a:off x="4867073" y="2706374"/>
                <a:ext cx="2457854" cy="722626"/>
              </a:xfrm>
              <a:prstGeom prst="roundRect">
                <a:avLst>
                  <a:gd name="adj" fmla="val 50000"/>
                </a:avLst>
              </a:prstGeom>
              <a:solidFill>
                <a:srgbClr val="072C3E"/>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CuadroTexto 14">
                <a:extLst>
                  <a:ext uri="{FF2B5EF4-FFF2-40B4-BE49-F238E27FC236}">
                    <a16:creationId xmlns:a16="http://schemas.microsoft.com/office/drawing/2014/main" id="{0DCF419F-B937-0840-9978-B96137F1CD4B}"/>
                  </a:ext>
                </a:extLst>
              </p:cNvPr>
              <p:cNvSpPr txBox="1"/>
              <p:nvPr/>
            </p:nvSpPr>
            <p:spPr>
              <a:xfrm>
                <a:off x="4800653" y="2777419"/>
                <a:ext cx="2587557" cy="574515"/>
              </a:xfrm>
              <a:prstGeom prst="rect">
                <a:avLst/>
              </a:prstGeom>
              <a:noFill/>
            </p:spPr>
            <p:txBody>
              <a:bodyPr wrap="square">
                <a:spAutoFit/>
              </a:bodyPr>
              <a:lstStyle/>
              <a:p>
                <a:pPr algn="ctr"/>
                <a:r>
                  <a:rPr lang="en-US" sz="1100" b="1">
                    <a:solidFill>
                      <a:schemeClr val="bg1"/>
                    </a:solidFill>
                    <a:latin typeface="Montserrat" pitchFamily="2" charset="77"/>
                  </a:rPr>
                  <a:t>EDGE</a:t>
                </a:r>
              </a:p>
              <a:p>
                <a:pPr algn="ctr"/>
                <a:r>
                  <a:rPr lang="en-US" sz="1100">
                    <a:solidFill>
                      <a:schemeClr val="bg1"/>
                    </a:solidFill>
                    <a:latin typeface="Montserrat Light" pitchFamily="2" charset="77"/>
                  </a:rPr>
                  <a:t>Distributed</a:t>
                </a:r>
                <a:endParaRPr lang="es-MX" sz="1100">
                  <a:solidFill>
                    <a:schemeClr val="bg1"/>
                  </a:solidFill>
                  <a:latin typeface="Montserrat Light" pitchFamily="2" charset="77"/>
                </a:endParaRPr>
              </a:p>
            </p:txBody>
          </p:sp>
        </p:grpSp>
        <p:grpSp>
          <p:nvGrpSpPr>
            <p:cNvPr id="17" name="Gruppieren 8">
              <a:extLst>
                <a:ext uri="{FF2B5EF4-FFF2-40B4-BE49-F238E27FC236}">
                  <a16:creationId xmlns:a16="http://schemas.microsoft.com/office/drawing/2014/main" id="{E74C802D-AC17-4407-99FF-1D270921F260}"/>
                </a:ext>
              </a:extLst>
            </p:cNvPr>
            <p:cNvGrpSpPr/>
            <p:nvPr/>
          </p:nvGrpSpPr>
          <p:grpSpPr>
            <a:xfrm>
              <a:off x="5705682" y="1865218"/>
              <a:ext cx="1940668" cy="541970"/>
              <a:chOff x="7607576" y="2706374"/>
              <a:chExt cx="2587557" cy="722626"/>
            </a:xfrm>
          </p:grpSpPr>
          <p:sp>
            <p:nvSpPr>
              <p:cNvPr id="83" name="Rounded Rectangle 28">
                <a:extLst>
                  <a:ext uri="{FF2B5EF4-FFF2-40B4-BE49-F238E27FC236}">
                    <a16:creationId xmlns:a16="http://schemas.microsoft.com/office/drawing/2014/main" id="{814F7047-C600-3635-EF3D-0D66781B1BD6}"/>
                  </a:ext>
                </a:extLst>
              </p:cNvPr>
              <p:cNvSpPr/>
              <p:nvPr/>
            </p:nvSpPr>
            <p:spPr>
              <a:xfrm>
                <a:off x="7666781" y="2706374"/>
                <a:ext cx="2457854" cy="722626"/>
              </a:xfrm>
              <a:prstGeom prst="roundRect">
                <a:avLst>
                  <a:gd name="adj" fmla="val 50000"/>
                </a:avLst>
              </a:prstGeom>
              <a:solidFill>
                <a:srgbClr val="F3B900"/>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4" name="CuadroTexto 15">
                <a:extLst>
                  <a:ext uri="{FF2B5EF4-FFF2-40B4-BE49-F238E27FC236}">
                    <a16:creationId xmlns:a16="http://schemas.microsoft.com/office/drawing/2014/main" id="{B714E7CB-A0A1-1A50-401B-0BF01947FE73}"/>
                  </a:ext>
                </a:extLst>
              </p:cNvPr>
              <p:cNvSpPr txBox="1"/>
              <p:nvPr/>
            </p:nvSpPr>
            <p:spPr>
              <a:xfrm>
                <a:off x="7607576" y="2777419"/>
                <a:ext cx="2587557" cy="574515"/>
              </a:xfrm>
              <a:prstGeom prst="rect">
                <a:avLst/>
              </a:prstGeom>
              <a:noFill/>
            </p:spPr>
            <p:txBody>
              <a:bodyPr wrap="square">
                <a:spAutoFit/>
              </a:bodyPr>
              <a:lstStyle/>
              <a:p>
                <a:pPr algn="ctr"/>
                <a:r>
                  <a:rPr lang="en-US" sz="1100" b="1">
                    <a:solidFill>
                      <a:schemeClr val="bg1"/>
                    </a:solidFill>
                    <a:latin typeface="Montserrat" pitchFamily="2" charset="77"/>
                  </a:rPr>
                  <a:t>CLOUD</a:t>
                </a:r>
              </a:p>
              <a:p>
                <a:pPr algn="ctr"/>
                <a:r>
                  <a:rPr lang="en-US" sz="1100">
                    <a:solidFill>
                      <a:schemeClr val="bg1"/>
                    </a:solidFill>
                    <a:latin typeface="Montserrat Light" pitchFamily="2" charset="77"/>
                  </a:rPr>
                  <a:t>High-Variability</a:t>
                </a:r>
                <a:endParaRPr lang="es-MX" sz="1100">
                  <a:solidFill>
                    <a:schemeClr val="bg1"/>
                  </a:solidFill>
                  <a:latin typeface="Montserrat Light" pitchFamily="2" charset="77"/>
                </a:endParaRPr>
              </a:p>
            </p:txBody>
          </p:sp>
        </p:grpSp>
        <p:sp>
          <p:nvSpPr>
            <p:cNvPr id="18" name="CuadroTexto 19">
              <a:extLst>
                <a:ext uri="{FF2B5EF4-FFF2-40B4-BE49-F238E27FC236}">
                  <a16:creationId xmlns:a16="http://schemas.microsoft.com/office/drawing/2014/main" id="{B32086A9-516D-D6E7-A666-E905BD29D2B0}"/>
                </a:ext>
              </a:extLst>
            </p:cNvPr>
            <p:cNvSpPr txBox="1"/>
            <p:nvPr/>
          </p:nvSpPr>
          <p:spPr>
            <a:xfrm>
              <a:off x="1643243" y="4355552"/>
              <a:ext cx="1035993" cy="246221"/>
            </a:xfrm>
            <a:prstGeom prst="rect">
              <a:avLst/>
            </a:prstGeom>
            <a:noFill/>
          </p:spPr>
          <p:txBody>
            <a:bodyPr wrap="square">
              <a:spAutoFit/>
            </a:bodyPr>
            <a:lstStyle/>
            <a:p>
              <a:pPr algn="ctr"/>
              <a:r>
                <a:rPr lang="en-US" sz="1000">
                  <a:solidFill>
                    <a:srgbClr val="00BBBB"/>
                  </a:solidFill>
                  <a:latin typeface="Montserrat" pitchFamily="2" charset="77"/>
                </a:rPr>
                <a:t>Store</a:t>
              </a:r>
              <a:endParaRPr lang="es-MX" sz="1000">
                <a:solidFill>
                  <a:srgbClr val="00BBBB"/>
                </a:solidFill>
                <a:latin typeface="Montserrat" pitchFamily="2" charset="77"/>
              </a:endParaRPr>
            </a:p>
          </p:txBody>
        </p:sp>
        <p:sp>
          <p:nvSpPr>
            <p:cNvPr id="19" name="CuadroTexto 20">
              <a:extLst>
                <a:ext uri="{FF2B5EF4-FFF2-40B4-BE49-F238E27FC236}">
                  <a16:creationId xmlns:a16="http://schemas.microsoft.com/office/drawing/2014/main" id="{91553DE5-A4C8-99CB-80A1-A783E6920E2E}"/>
                </a:ext>
              </a:extLst>
            </p:cNvPr>
            <p:cNvSpPr txBox="1"/>
            <p:nvPr/>
          </p:nvSpPr>
          <p:spPr>
            <a:xfrm>
              <a:off x="2612258" y="4355552"/>
              <a:ext cx="1035993" cy="246221"/>
            </a:xfrm>
            <a:prstGeom prst="rect">
              <a:avLst/>
            </a:prstGeom>
            <a:noFill/>
          </p:spPr>
          <p:txBody>
            <a:bodyPr wrap="square">
              <a:spAutoFit/>
            </a:bodyPr>
            <a:lstStyle/>
            <a:p>
              <a:pPr algn="ctr"/>
              <a:r>
                <a:rPr lang="en-US" sz="1000">
                  <a:solidFill>
                    <a:srgbClr val="00BBBB"/>
                  </a:solidFill>
                  <a:latin typeface="Montserrat" pitchFamily="2" charset="77"/>
                </a:rPr>
                <a:t>Manage</a:t>
              </a:r>
              <a:endParaRPr lang="es-MX" sz="1000">
                <a:solidFill>
                  <a:srgbClr val="00BBBB"/>
                </a:solidFill>
                <a:latin typeface="Montserrat" pitchFamily="2" charset="77"/>
              </a:endParaRPr>
            </a:p>
          </p:txBody>
        </p:sp>
        <p:sp>
          <p:nvSpPr>
            <p:cNvPr id="20" name="CuadroTexto 21">
              <a:extLst>
                <a:ext uri="{FF2B5EF4-FFF2-40B4-BE49-F238E27FC236}">
                  <a16:creationId xmlns:a16="http://schemas.microsoft.com/office/drawing/2014/main" id="{C60AF2EB-371E-7A7F-0FAD-C4395C650260}"/>
                </a:ext>
              </a:extLst>
            </p:cNvPr>
            <p:cNvSpPr txBox="1"/>
            <p:nvPr/>
          </p:nvSpPr>
          <p:spPr>
            <a:xfrm>
              <a:off x="3581273" y="4355552"/>
              <a:ext cx="1035993" cy="246221"/>
            </a:xfrm>
            <a:prstGeom prst="rect">
              <a:avLst/>
            </a:prstGeom>
            <a:noFill/>
          </p:spPr>
          <p:txBody>
            <a:bodyPr wrap="square">
              <a:spAutoFit/>
            </a:bodyPr>
            <a:lstStyle/>
            <a:p>
              <a:pPr algn="ctr"/>
              <a:r>
                <a:rPr lang="en-US" sz="1000">
                  <a:solidFill>
                    <a:srgbClr val="00BBBB"/>
                  </a:solidFill>
                  <a:latin typeface="Montserrat" pitchFamily="2" charset="77"/>
                </a:rPr>
                <a:t>Scale</a:t>
              </a:r>
              <a:endParaRPr lang="es-MX" sz="1000">
                <a:solidFill>
                  <a:srgbClr val="00BBBB"/>
                </a:solidFill>
                <a:latin typeface="Montserrat" pitchFamily="2" charset="77"/>
              </a:endParaRPr>
            </a:p>
          </p:txBody>
        </p:sp>
        <p:sp>
          <p:nvSpPr>
            <p:cNvPr id="21" name="CuadroTexto 22">
              <a:extLst>
                <a:ext uri="{FF2B5EF4-FFF2-40B4-BE49-F238E27FC236}">
                  <a16:creationId xmlns:a16="http://schemas.microsoft.com/office/drawing/2014/main" id="{E192AF94-43A9-9C85-A448-89A9932AB636}"/>
                </a:ext>
              </a:extLst>
            </p:cNvPr>
            <p:cNvSpPr txBox="1"/>
            <p:nvPr/>
          </p:nvSpPr>
          <p:spPr>
            <a:xfrm>
              <a:off x="4550288" y="4355552"/>
              <a:ext cx="1035993" cy="246221"/>
            </a:xfrm>
            <a:prstGeom prst="rect">
              <a:avLst/>
            </a:prstGeom>
            <a:noFill/>
          </p:spPr>
          <p:txBody>
            <a:bodyPr wrap="square">
              <a:spAutoFit/>
            </a:bodyPr>
            <a:lstStyle/>
            <a:p>
              <a:pPr algn="ctr"/>
              <a:r>
                <a:rPr lang="en-US" sz="1000">
                  <a:solidFill>
                    <a:srgbClr val="00BBBB"/>
                  </a:solidFill>
                  <a:latin typeface="Montserrat" pitchFamily="2" charset="77"/>
                </a:rPr>
                <a:t>Protect</a:t>
              </a:r>
              <a:endParaRPr lang="es-MX" sz="1000">
                <a:solidFill>
                  <a:srgbClr val="00BBBB"/>
                </a:solidFill>
                <a:latin typeface="Montserrat" pitchFamily="2" charset="77"/>
              </a:endParaRPr>
            </a:p>
          </p:txBody>
        </p:sp>
        <p:sp>
          <p:nvSpPr>
            <p:cNvPr id="22" name="CuadroTexto 23">
              <a:extLst>
                <a:ext uri="{FF2B5EF4-FFF2-40B4-BE49-F238E27FC236}">
                  <a16:creationId xmlns:a16="http://schemas.microsoft.com/office/drawing/2014/main" id="{FA71B75F-018F-9B4E-F88B-7D6E49EACBE8}"/>
                </a:ext>
              </a:extLst>
            </p:cNvPr>
            <p:cNvSpPr txBox="1"/>
            <p:nvPr/>
          </p:nvSpPr>
          <p:spPr>
            <a:xfrm>
              <a:off x="5519303" y="4355552"/>
              <a:ext cx="1035993" cy="246221"/>
            </a:xfrm>
            <a:prstGeom prst="rect">
              <a:avLst/>
            </a:prstGeom>
            <a:noFill/>
          </p:spPr>
          <p:txBody>
            <a:bodyPr wrap="square">
              <a:spAutoFit/>
            </a:bodyPr>
            <a:lstStyle/>
            <a:p>
              <a:pPr algn="ctr"/>
              <a:r>
                <a:rPr lang="en-US" sz="1000">
                  <a:solidFill>
                    <a:srgbClr val="00BBBB"/>
                  </a:solidFill>
                  <a:latin typeface="Montserrat" pitchFamily="2" charset="77"/>
                </a:rPr>
                <a:t>Analyze</a:t>
              </a:r>
              <a:endParaRPr lang="es-MX" sz="1000">
                <a:solidFill>
                  <a:srgbClr val="00BBBB"/>
                </a:solidFill>
                <a:latin typeface="Montserrat" pitchFamily="2" charset="77"/>
              </a:endParaRPr>
            </a:p>
          </p:txBody>
        </p:sp>
        <p:sp>
          <p:nvSpPr>
            <p:cNvPr id="23" name="CuadroTexto 25">
              <a:extLst>
                <a:ext uri="{FF2B5EF4-FFF2-40B4-BE49-F238E27FC236}">
                  <a16:creationId xmlns:a16="http://schemas.microsoft.com/office/drawing/2014/main" id="{7FB2F420-91D3-A21E-7BF2-9A1C5659C15E}"/>
                </a:ext>
              </a:extLst>
            </p:cNvPr>
            <p:cNvSpPr txBox="1"/>
            <p:nvPr/>
          </p:nvSpPr>
          <p:spPr>
            <a:xfrm>
              <a:off x="6488318" y="4355552"/>
              <a:ext cx="1035993" cy="246221"/>
            </a:xfrm>
            <a:prstGeom prst="rect">
              <a:avLst/>
            </a:prstGeom>
            <a:noFill/>
          </p:spPr>
          <p:txBody>
            <a:bodyPr wrap="square">
              <a:spAutoFit/>
            </a:bodyPr>
            <a:lstStyle/>
            <a:p>
              <a:pPr algn="ctr"/>
              <a:r>
                <a:rPr lang="en-US" sz="1000">
                  <a:solidFill>
                    <a:srgbClr val="00BBBB"/>
                  </a:solidFill>
                  <a:latin typeface="Montserrat" pitchFamily="2" charset="77"/>
                </a:rPr>
                <a:t>Migrate</a:t>
              </a:r>
              <a:endParaRPr lang="es-MX" sz="1000">
                <a:solidFill>
                  <a:srgbClr val="00BBBB"/>
                </a:solidFill>
                <a:latin typeface="Montserrat" pitchFamily="2" charset="77"/>
              </a:endParaRPr>
            </a:p>
          </p:txBody>
        </p:sp>
        <p:sp>
          <p:nvSpPr>
            <p:cNvPr id="24" name="CuadroTexto 18">
              <a:extLst>
                <a:ext uri="{FF2B5EF4-FFF2-40B4-BE49-F238E27FC236}">
                  <a16:creationId xmlns:a16="http://schemas.microsoft.com/office/drawing/2014/main" id="{4525B5D4-B48E-068B-C76F-99022FCA8BDA}"/>
                </a:ext>
              </a:extLst>
            </p:cNvPr>
            <p:cNvSpPr txBox="1"/>
            <p:nvPr/>
          </p:nvSpPr>
          <p:spPr>
            <a:xfrm>
              <a:off x="4059626" y="2791218"/>
              <a:ext cx="1465628" cy="253916"/>
            </a:xfrm>
            <a:prstGeom prst="rect">
              <a:avLst/>
            </a:prstGeom>
            <a:noFill/>
          </p:spPr>
          <p:txBody>
            <a:bodyPr wrap="square">
              <a:spAutoFit/>
            </a:bodyPr>
            <a:lstStyle/>
            <a:p>
              <a:r>
                <a:rPr lang="en-US" sz="1050">
                  <a:solidFill>
                    <a:srgbClr val="002D3F"/>
                  </a:solidFill>
                  <a:latin typeface="Montserrat" pitchFamily="2" charset="77"/>
                </a:rPr>
                <a:t>Block Storage</a:t>
              </a:r>
            </a:p>
          </p:txBody>
        </p:sp>
        <p:pic>
          <p:nvPicPr>
            <p:cNvPr id="25" name="Imagen 42">
              <a:extLst>
                <a:ext uri="{FF2B5EF4-FFF2-40B4-BE49-F238E27FC236}">
                  <a16:creationId xmlns:a16="http://schemas.microsoft.com/office/drawing/2014/main" id="{285B61C4-9FB2-ED0C-82EB-1699FCA0D397}"/>
                </a:ext>
              </a:extLst>
            </p:cNvPr>
            <p:cNvPicPr>
              <a:picLocks noChangeAspect="1"/>
            </p:cNvPicPr>
            <p:nvPr/>
          </p:nvPicPr>
          <p:blipFill>
            <a:blip r:embed="rId3"/>
            <a:stretch>
              <a:fillRect/>
            </a:stretch>
          </p:blipFill>
          <p:spPr>
            <a:xfrm>
              <a:off x="6055208" y="2857851"/>
              <a:ext cx="226219" cy="120650"/>
            </a:xfrm>
            <a:prstGeom prst="rect">
              <a:avLst/>
            </a:prstGeom>
          </p:spPr>
        </p:pic>
        <p:pic>
          <p:nvPicPr>
            <p:cNvPr id="26" name="Imagen 43">
              <a:extLst>
                <a:ext uri="{FF2B5EF4-FFF2-40B4-BE49-F238E27FC236}">
                  <a16:creationId xmlns:a16="http://schemas.microsoft.com/office/drawing/2014/main" id="{AB65E7A6-CD84-2226-E34E-5247A8C16FAE}"/>
                </a:ext>
              </a:extLst>
            </p:cNvPr>
            <p:cNvPicPr>
              <a:picLocks noChangeAspect="1"/>
            </p:cNvPicPr>
            <p:nvPr/>
          </p:nvPicPr>
          <p:blipFill>
            <a:blip r:embed="rId4"/>
            <a:stretch>
              <a:fillRect/>
            </a:stretch>
          </p:blipFill>
          <p:spPr>
            <a:xfrm>
              <a:off x="6424703" y="2857851"/>
              <a:ext cx="226220" cy="120650"/>
            </a:xfrm>
            <a:prstGeom prst="rect">
              <a:avLst/>
            </a:prstGeom>
          </p:spPr>
        </p:pic>
        <p:sp>
          <p:nvSpPr>
            <p:cNvPr id="27" name="CuadroTexto 16">
              <a:extLst>
                <a:ext uri="{FF2B5EF4-FFF2-40B4-BE49-F238E27FC236}">
                  <a16:creationId xmlns:a16="http://schemas.microsoft.com/office/drawing/2014/main" id="{9E97BD58-0EE5-0BD0-EA28-643FA0246E9A}"/>
                </a:ext>
              </a:extLst>
            </p:cNvPr>
            <p:cNvSpPr txBox="1"/>
            <p:nvPr/>
          </p:nvSpPr>
          <p:spPr>
            <a:xfrm>
              <a:off x="4059626" y="3719894"/>
              <a:ext cx="1465628" cy="253916"/>
            </a:xfrm>
            <a:prstGeom prst="rect">
              <a:avLst/>
            </a:prstGeom>
            <a:noFill/>
          </p:spPr>
          <p:txBody>
            <a:bodyPr wrap="square">
              <a:spAutoFit/>
            </a:bodyPr>
            <a:lstStyle/>
            <a:p>
              <a:r>
                <a:rPr lang="en-US" sz="1050">
                  <a:solidFill>
                    <a:srgbClr val="002D3F"/>
                  </a:solidFill>
                  <a:latin typeface="Montserrat" pitchFamily="2" charset="77"/>
                </a:rPr>
                <a:t>Container</a:t>
              </a:r>
              <a:r>
                <a:rPr lang="es-MX" sz="1050">
                  <a:solidFill>
                    <a:srgbClr val="002D3F"/>
                  </a:solidFill>
                  <a:latin typeface="Montserrat" pitchFamily="2" charset="77"/>
                </a:rPr>
                <a:t> Storage</a:t>
              </a:r>
            </a:p>
          </p:txBody>
        </p:sp>
        <p:pic>
          <p:nvPicPr>
            <p:cNvPr id="28" name="Imagen 35">
              <a:extLst>
                <a:ext uri="{FF2B5EF4-FFF2-40B4-BE49-F238E27FC236}">
                  <a16:creationId xmlns:a16="http://schemas.microsoft.com/office/drawing/2014/main" id="{6809DE28-6AD2-CA4B-04D9-A3AF7D0C3DB3}"/>
                </a:ext>
              </a:extLst>
            </p:cNvPr>
            <p:cNvPicPr>
              <a:picLocks noChangeAspect="1"/>
            </p:cNvPicPr>
            <p:nvPr/>
          </p:nvPicPr>
          <p:blipFill>
            <a:blip r:embed="rId3"/>
            <a:stretch>
              <a:fillRect/>
            </a:stretch>
          </p:blipFill>
          <p:spPr>
            <a:xfrm>
              <a:off x="6055208" y="3786527"/>
              <a:ext cx="226219" cy="120650"/>
            </a:xfrm>
            <a:prstGeom prst="rect">
              <a:avLst/>
            </a:prstGeom>
          </p:spPr>
        </p:pic>
        <p:pic>
          <p:nvPicPr>
            <p:cNvPr id="29" name="Imagen 36">
              <a:extLst>
                <a:ext uri="{FF2B5EF4-FFF2-40B4-BE49-F238E27FC236}">
                  <a16:creationId xmlns:a16="http://schemas.microsoft.com/office/drawing/2014/main" id="{F141CC8B-4464-B368-1049-3D97A2CE2605}"/>
                </a:ext>
              </a:extLst>
            </p:cNvPr>
            <p:cNvPicPr>
              <a:picLocks noChangeAspect="1"/>
            </p:cNvPicPr>
            <p:nvPr/>
          </p:nvPicPr>
          <p:blipFill>
            <a:blip r:embed="rId4"/>
            <a:stretch>
              <a:fillRect/>
            </a:stretch>
          </p:blipFill>
          <p:spPr>
            <a:xfrm>
              <a:off x="6424703" y="3786527"/>
              <a:ext cx="226220" cy="120650"/>
            </a:xfrm>
            <a:prstGeom prst="rect">
              <a:avLst/>
            </a:prstGeom>
          </p:spPr>
        </p:pic>
        <p:pic>
          <p:nvPicPr>
            <p:cNvPr id="30" name="Imagen 37">
              <a:extLst>
                <a:ext uri="{FF2B5EF4-FFF2-40B4-BE49-F238E27FC236}">
                  <a16:creationId xmlns:a16="http://schemas.microsoft.com/office/drawing/2014/main" id="{A6D628AE-BF67-D152-F251-1D1B6EB2446A}"/>
                </a:ext>
              </a:extLst>
            </p:cNvPr>
            <p:cNvPicPr>
              <a:picLocks noChangeAspect="1"/>
            </p:cNvPicPr>
            <p:nvPr/>
          </p:nvPicPr>
          <p:blipFill>
            <a:blip r:embed="rId5"/>
            <a:stretch>
              <a:fillRect/>
            </a:stretch>
          </p:blipFill>
          <p:spPr>
            <a:xfrm>
              <a:off x="6797469" y="3786527"/>
              <a:ext cx="226220" cy="120650"/>
            </a:xfrm>
            <a:prstGeom prst="rect">
              <a:avLst/>
            </a:prstGeom>
          </p:spPr>
        </p:pic>
        <p:sp>
          <p:nvSpPr>
            <p:cNvPr id="31" name="CuadroTexto 17">
              <a:extLst>
                <a:ext uri="{FF2B5EF4-FFF2-40B4-BE49-F238E27FC236}">
                  <a16:creationId xmlns:a16="http://schemas.microsoft.com/office/drawing/2014/main" id="{54C5D992-DD1E-B21D-E9B0-8B3AFF91312C}"/>
                </a:ext>
              </a:extLst>
            </p:cNvPr>
            <p:cNvSpPr txBox="1"/>
            <p:nvPr/>
          </p:nvSpPr>
          <p:spPr>
            <a:xfrm>
              <a:off x="4059625" y="3100777"/>
              <a:ext cx="1465629" cy="253916"/>
            </a:xfrm>
            <a:prstGeom prst="rect">
              <a:avLst/>
            </a:prstGeom>
            <a:noFill/>
          </p:spPr>
          <p:txBody>
            <a:bodyPr wrap="square">
              <a:spAutoFit/>
            </a:bodyPr>
            <a:lstStyle/>
            <a:p>
              <a:r>
                <a:rPr lang="es-MX" sz="1050">
                  <a:solidFill>
                    <a:srgbClr val="002D3F"/>
                  </a:solidFill>
                  <a:latin typeface="Montserrat" pitchFamily="2" charset="77"/>
                </a:rPr>
                <a:t>S3 </a:t>
              </a:r>
              <a:r>
                <a:rPr lang="en-US" sz="1050">
                  <a:solidFill>
                    <a:srgbClr val="002D3F"/>
                  </a:solidFill>
                  <a:latin typeface="Montserrat" pitchFamily="2" charset="77"/>
                </a:rPr>
                <a:t>Object</a:t>
              </a:r>
              <a:r>
                <a:rPr lang="es-MX" sz="1050">
                  <a:solidFill>
                    <a:srgbClr val="002D3F"/>
                  </a:solidFill>
                  <a:latin typeface="Montserrat" pitchFamily="2" charset="77"/>
                </a:rPr>
                <a:t> Storage</a:t>
              </a:r>
            </a:p>
          </p:txBody>
        </p:sp>
        <p:pic>
          <p:nvPicPr>
            <p:cNvPr id="32" name="Imagen 39">
              <a:extLst>
                <a:ext uri="{FF2B5EF4-FFF2-40B4-BE49-F238E27FC236}">
                  <a16:creationId xmlns:a16="http://schemas.microsoft.com/office/drawing/2014/main" id="{ECD6E1FA-BEA3-D1EB-0CB3-00BFBF097D4D}"/>
                </a:ext>
              </a:extLst>
            </p:cNvPr>
            <p:cNvPicPr>
              <a:picLocks noChangeAspect="1"/>
            </p:cNvPicPr>
            <p:nvPr/>
          </p:nvPicPr>
          <p:blipFill>
            <a:blip r:embed="rId3"/>
            <a:stretch>
              <a:fillRect/>
            </a:stretch>
          </p:blipFill>
          <p:spPr>
            <a:xfrm>
              <a:off x="6055208" y="3167410"/>
              <a:ext cx="226219" cy="120650"/>
            </a:xfrm>
            <a:prstGeom prst="rect">
              <a:avLst/>
            </a:prstGeom>
          </p:spPr>
        </p:pic>
        <p:pic>
          <p:nvPicPr>
            <p:cNvPr id="33" name="Imagen 40">
              <a:extLst>
                <a:ext uri="{FF2B5EF4-FFF2-40B4-BE49-F238E27FC236}">
                  <a16:creationId xmlns:a16="http://schemas.microsoft.com/office/drawing/2014/main" id="{7EAF1A50-6382-6A3C-3121-C441E4BF8470}"/>
                </a:ext>
              </a:extLst>
            </p:cNvPr>
            <p:cNvPicPr>
              <a:picLocks noChangeAspect="1"/>
            </p:cNvPicPr>
            <p:nvPr/>
          </p:nvPicPr>
          <p:blipFill>
            <a:blip r:embed="rId4"/>
            <a:stretch>
              <a:fillRect/>
            </a:stretch>
          </p:blipFill>
          <p:spPr>
            <a:xfrm>
              <a:off x="6424703" y="3167410"/>
              <a:ext cx="226220" cy="120650"/>
            </a:xfrm>
            <a:prstGeom prst="rect">
              <a:avLst/>
            </a:prstGeom>
          </p:spPr>
        </p:pic>
        <p:pic>
          <p:nvPicPr>
            <p:cNvPr id="34" name="Imagen 37">
              <a:extLst>
                <a:ext uri="{FF2B5EF4-FFF2-40B4-BE49-F238E27FC236}">
                  <a16:creationId xmlns:a16="http://schemas.microsoft.com/office/drawing/2014/main" id="{A895ACD9-492D-A855-4FFB-651B19FF11C9}"/>
                </a:ext>
              </a:extLst>
            </p:cNvPr>
            <p:cNvPicPr>
              <a:picLocks noChangeAspect="1"/>
            </p:cNvPicPr>
            <p:nvPr/>
          </p:nvPicPr>
          <p:blipFill>
            <a:blip r:embed="rId5"/>
            <a:stretch>
              <a:fillRect/>
            </a:stretch>
          </p:blipFill>
          <p:spPr>
            <a:xfrm>
              <a:off x="6797469" y="3167410"/>
              <a:ext cx="226220" cy="120650"/>
            </a:xfrm>
            <a:prstGeom prst="rect">
              <a:avLst/>
            </a:prstGeom>
          </p:spPr>
        </p:pic>
        <p:pic>
          <p:nvPicPr>
            <p:cNvPr id="35" name="Graphic 34">
              <a:extLst>
                <a:ext uri="{FF2B5EF4-FFF2-40B4-BE49-F238E27FC236}">
                  <a16:creationId xmlns:a16="http://schemas.microsoft.com/office/drawing/2014/main" id="{07073B2A-4308-3C61-4C46-2F5FFEC219A2}"/>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12698" t="32272" r="13978" b="27713"/>
            <a:stretch/>
          </p:blipFill>
          <p:spPr>
            <a:xfrm>
              <a:off x="2696538" y="3150548"/>
              <a:ext cx="615832" cy="154375"/>
            </a:xfrm>
            <a:prstGeom prst="rect">
              <a:avLst/>
            </a:prstGeom>
          </p:spPr>
        </p:pic>
        <p:pic>
          <p:nvPicPr>
            <p:cNvPr id="36" name="Imagen 39">
              <a:extLst>
                <a:ext uri="{FF2B5EF4-FFF2-40B4-BE49-F238E27FC236}">
                  <a16:creationId xmlns:a16="http://schemas.microsoft.com/office/drawing/2014/main" id="{D71D62E7-7974-3CAF-DBC6-F805F6490E97}"/>
                </a:ext>
              </a:extLst>
            </p:cNvPr>
            <p:cNvPicPr>
              <a:picLocks noChangeAspect="1"/>
            </p:cNvPicPr>
            <p:nvPr/>
          </p:nvPicPr>
          <p:blipFill>
            <a:blip r:embed="rId3"/>
            <a:stretch>
              <a:fillRect/>
            </a:stretch>
          </p:blipFill>
          <p:spPr>
            <a:xfrm>
              <a:off x="6055208" y="3478382"/>
              <a:ext cx="226219" cy="120650"/>
            </a:xfrm>
            <a:prstGeom prst="rect">
              <a:avLst/>
            </a:prstGeom>
          </p:spPr>
        </p:pic>
        <p:pic>
          <p:nvPicPr>
            <p:cNvPr id="37" name="Imagen 40">
              <a:extLst>
                <a:ext uri="{FF2B5EF4-FFF2-40B4-BE49-F238E27FC236}">
                  <a16:creationId xmlns:a16="http://schemas.microsoft.com/office/drawing/2014/main" id="{BA0F6FEB-D2BD-2F88-E578-B41D3FF00D6D}"/>
                </a:ext>
              </a:extLst>
            </p:cNvPr>
            <p:cNvPicPr>
              <a:picLocks noChangeAspect="1"/>
            </p:cNvPicPr>
            <p:nvPr/>
          </p:nvPicPr>
          <p:blipFill>
            <a:blip r:embed="rId4"/>
            <a:stretch>
              <a:fillRect/>
            </a:stretch>
          </p:blipFill>
          <p:spPr>
            <a:xfrm>
              <a:off x="6424703" y="3478382"/>
              <a:ext cx="226220" cy="120650"/>
            </a:xfrm>
            <a:prstGeom prst="rect">
              <a:avLst/>
            </a:prstGeom>
          </p:spPr>
        </p:pic>
        <p:pic>
          <p:nvPicPr>
            <p:cNvPr id="38" name="Imagen 37">
              <a:extLst>
                <a:ext uri="{FF2B5EF4-FFF2-40B4-BE49-F238E27FC236}">
                  <a16:creationId xmlns:a16="http://schemas.microsoft.com/office/drawing/2014/main" id="{A3D3D9AC-C849-E95D-4576-4EAA9B1316D2}"/>
                </a:ext>
              </a:extLst>
            </p:cNvPr>
            <p:cNvPicPr>
              <a:picLocks noChangeAspect="1"/>
            </p:cNvPicPr>
            <p:nvPr/>
          </p:nvPicPr>
          <p:blipFill>
            <a:blip r:embed="rId5"/>
            <a:stretch>
              <a:fillRect/>
            </a:stretch>
          </p:blipFill>
          <p:spPr>
            <a:xfrm>
              <a:off x="6797469" y="3478382"/>
              <a:ext cx="226220" cy="120650"/>
            </a:xfrm>
            <a:prstGeom prst="rect">
              <a:avLst/>
            </a:prstGeom>
          </p:spPr>
        </p:pic>
        <p:sp>
          <p:nvSpPr>
            <p:cNvPr id="39" name="CuadroTexto 18">
              <a:extLst>
                <a:ext uri="{FF2B5EF4-FFF2-40B4-BE49-F238E27FC236}">
                  <a16:creationId xmlns:a16="http://schemas.microsoft.com/office/drawing/2014/main" id="{0D09C543-7C96-A439-1134-FEC2212044A9}"/>
                </a:ext>
              </a:extLst>
            </p:cNvPr>
            <p:cNvSpPr txBox="1"/>
            <p:nvPr/>
          </p:nvSpPr>
          <p:spPr>
            <a:xfrm>
              <a:off x="4059626" y="3411749"/>
              <a:ext cx="1465628" cy="253916"/>
            </a:xfrm>
            <a:prstGeom prst="rect">
              <a:avLst/>
            </a:prstGeom>
            <a:noFill/>
          </p:spPr>
          <p:txBody>
            <a:bodyPr wrap="square">
              <a:spAutoFit/>
            </a:bodyPr>
            <a:lstStyle/>
            <a:p>
              <a:r>
                <a:rPr lang="en-IN" sz="1050">
                  <a:solidFill>
                    <a:srgbClr val="002D3F"/>
                  </a:solidFill>
                  <a:latin typeface="Montserrat" pitchFamily="2" charset="77"/>
                </a:rPr>
                <a:t>File Storage</a:t>
              </a:r>
              <a:endParaRPr lang="es-MX" sz="1050">
                <a:solidFill>
                  <a:srgbClr val="002D3F"/>
                </a:solidFill>
                <a:latin typeface="Montserrat" pitchFamily="2" charset="77"/>
              </a:endParaRPr>
            </a:p>
          </p:txBody>
        </p:sp>
        <p:pic>
          <p:nvPicPr>
            <p:cNvPr id="40" name="Imagen 34">
              <a:extLst>
                <a:ext uri="{FF2B5EF4-FFF2-40B4-BE49-F238E27FC236}">
                  <a16:creationId xmlns:a16="http://schemas.microsoft.com/office/drawing/2014/main" id="{6FA71C51-DF8D-B4CD-C99A-6AB143CA6D15}"/>
                </a:ext>
              </a:extLst>
            </p:cNvPr>
            <p:cNvPicPr>
              <a:picLocks noChangeAspect="1"/>
            </p:cNvPicPr>
            <p:nvPr/>
          </p:nvPicPr>
          <p:blipFill>
            <a:blip r:embed="rId8"/>
            <a:stretch>
              <a:fillRect/>
            </a:stretch>
          </p:blipFill>
          <p:spPr>
            <a:xfrm>
              <a:off x="2380841" y="2838945"/>
              <a:ext cx="1264160" cy="165865"/>
            </a:xfrm>
            <a:prstGeom prst="rect">
              <a:avLst/>
            </a:prstGeom>
          </p:spPr>
        </p:pic>
        <p:pic>
          <p:nvPicPr>
            <p:cNvPr id="41" name="Graphic 40">
              <a:extLst>
                <a:ext uri="{FF2B5EF4-FFF2-40B4-BE49-F238E27FC236}">
                  <a16:creationId xmlns:a16="http://schemas.microsoft.com/office/drawing/2014/main" id="{ABC5C01A-1906-4123-EC91-133D6BFF700F}"/>
                </a:ext>
              </a:extLst>
            </p:cNvPr>
            <p:cNvPicPr>
              <a:picLocks noChangeAspect="1"/>
            </p:cNvPicPr>
            <p:nvPr/>
          </p:nvPicPr>
          <p:blipFill rotWithShape="1">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25268" t="42817" r="12849" b="29240"/>
            <a:stretch/>
          </p:blipFill>
          <p:spPr>
            <a:xfrm>
              <a:off x="2589744" y="3779524"/>
              <a:ext cx="829420" cy="168534"/>
            </a:xfrm>
            <a:prstGeom prst="rect">
              <a:avLst/>
            </a:prstGeom>
          </p:spPr>
        </p:pic>
        <p:pic>
          <p:nvPicPr>
            <p:cNvPr id="8" name="Picture 7">
              <a:extLst>
                <a:ext uri="{FF2B5EF4-FFF2-40B4-BE49-F238E27FC236}">
                  <a16:creationId xmlns:a16="http://schemas.microsoft.com/office/drawing/2014/main" id="{1D59524D-BFA4-DBB9-B0E2-8ACA56F12620}"/>
                </a:ext>
              </a:extLst>
            </p:cNvPr>
            <p:cNvPicPr>
              <a:picLocks noChangeAspect="1"/>
            </p:cNvPicPr>
            <p:nvPr/>
          </p:nvPicPr>
          <p:blipFill>
            <a:blip r:embed="rId11">
              <a:duotone>
                <a:prstClr val="black"/>
                <a:schemeClr val="accent4">
                  <a:tint val="45000"/>
                  <a:satMod val="400000"/>
                </a:schemeClr>
              </a:duotone>
              <a:extLst>
                <a:ext uri="{BEBA8EAE-BF5A-486C-A8C5-ECC9F3942E4B}">
                  <a14:imgProps xmlns:a14="http://schemas.microsoft.com/office/drawing/2010/main">
                    <a14:imgLayer r:embed="rId12">
                      <a14:imgEffect>
                        <a14:brightnessContrast bright="-40000" contrast="20000"/>
                      </a14:imgEffect>
                    </a14:imgLayer>
                  </a14:imgProps>
                </a:ext>
              </a:extLst>
            </a:blip>
            <a:srcRect b="45721"/>
            <a:stretch/>
          </p:blipFill>
          <p:spPr>
            <a:xfrm>
              <a:off x="2478882" y="3449046"/>
              <a:ext cx="1077618" cy="154811"/>
            </a:xfrm>
            <a:prstGeom prst="rect">
              <a:avLst/>
            </a:prstGeom>
          </p:spPr>
        </p:pic>
      </p:grpSp>
      <p:sp>
        <p:nvSpPr>
          <p:cNvPr id="89" name="Slide Number Placeholder 1">
            <a:extLst>
              <a:ext uri="{FF2B5EF4-FFF2-40B4-BE49-F238E27FC236}">
                <a16:creationId xmlns:a16="http://schemas.microsoft.com/office/drawing/2014/main" id="{0032C314-E98B-E3BA-E69B-D51CDDD996E4}"/>
              </a:ext>
            </a:extLst>
          </p:cNvPr>
          <p:cNvSpPr>
            <a:spLocks noGrp="1"/>
          </p:cNvSpPr>
          <p:nvPr>
            <p:ph type="sldNum" sz="quarter" idx="4"/>
          </p:nvPr>
        </p:nvSpPr>
        <p:spPr>
          <a:xfrm>
            <a:off x="7117325" y="4929607"/>
            <a:ext cx="1905000" cy="159544"/>
          </a:xfrm>
        </p:spPr>
        <p:txBody>
          <a:bodyPr/>
          <a:lstStyle/>
          <a:p>
            <a:pPr>
              <a:defRPr/>
            </a:pPr>
            <a:fld id="{992F9679-0466-4B45-903C-6A8B75B5D3DF}" type="slidenum">
              <a:rPr lang="en-US" smtClean="0"/>
              <a:pPr>
                <a:defRPr/>
              </a:pPr>
              <a:t>9</a:t>
            </a:fld>
            <a:endParaRPr lang="en-US"/>
          </a:p>
        </p:txBody>
      </p:sp>
    </p:spTree>
    <p:extLst>
      <p:ext uri="{BB962C8B-B14F-4D97-AF65-F5344CB8AC3E}">
        <p14:creationId xmlns:p14="http://schemas.microsoft.com/office/powerpoint/2010/main" val="2404622570"/>
      </p:ext>
    </p:extLst>
  </p:cSld>
  <p:clrMapOvr>
    <a:masterClrMapping/>
  </p:clrMapOvr>
  <p:transition spd="med">
    <p:fade/>
  </p:transition>
</p:sld>
</file>

<file path=ppt/theme/theme1.xml><?xml version="1.0" encoding="utf-8"?>
<a:theme xmlns:a="http://schemas.openxmlformats.org/drawingml/2006/main" name="PPT Master_vdef-MF">
  <a:themeElements>
    <a:clrScheme name="DataCore 1">
      <a:dk1>
        <a:srgbClr val="002C3F"/>
      </a:dk1>
      <a:lt1>
        <a:srgbClr val="FFFFFF"/>
      </a:lt1>
      <a:dk2>
        <a:srgbClr val="00BCBC"/>
      </a:dk2>
      <a:lt2>
        <a:srgbClr val="F4BA00"/>
      </a:lt2>
      <a:accent1>
        <a:srgbClr val="DCEAEF"/>
      </a:accent1>
      <a:accent2>
        <a:srgbClr val="9AA3AE"/>
      </a:accent2>
      <a:accent3>
        <a:srgbClr val="DCE2E5"/>
      </a:accent3>
      <a:accent4>
        <a:srgbClr val="002C3F"/>
      </a:accent4>
      <a:accent5>
        <a:srgbClr val="00BCBC"/>
      </a:accent5>
      <a:accent6>
        <a:srgbClr val="002C3F"/>
      </a:accent6>
      <a:hlink>
        <a:srgbClr val="00BCBC"/>
      </a:hlink>
      <a:folHlink>
        <a:srgbClr val="F4BA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ctr">
          <a:defRPr dirty="0" smtClean="0">
            <a:latin typeface="Calibri" panose="020F0502020204030204" pitchFamily="34" charset="0"/>
            <a:cs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DataCore">
      <a:dk1>
        <a:srgbClr val="000000"/>
      </a:dk1>
      <a:lt1>
        <a:srgbClr val="FFFFFF"/>
      </a:lt1>
      <a:dk2>
        <a:srgbClr val="094CA0"/>
      </a:dk2>
      <a:lt2>
        <a:srgbClr val="7B7B7B"/>
      </a:lt2>
      <a:accent1>
        <a:srgbClr val="094CA0"/>
      </a:accent1>
      <a:accent2>
        <a:srgbClr val="FF0000"/>
      </a:accent2>
      <a:accent3>
        <a:srgbClr val="009F50"/>
      </a:accent3>
      <a:accent4>
        <a:srgbClr val="FFB400"/>
      </a:accent4>
      <a:accent5>
        <a:srgbClr val="7B7B7B"/>
      </a:accent5>
      <a:accent6>
        <a:srgbClr val="FF6633"/>
      </a:accent6>
      <a:hlink>
        <a:srgbClr val="FF0000"/>
      </a:hlink>
      <a:folHlink>
        <a:srgbClr val="5C5C5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ataCore">
      <a:dk1>
        <a:srgbClr val="000000"/>
      </a:dk1>
      <a:lt1>
        <a:srgbClr val="FFFFFF"/>
      </a:lt1>
      <a:dk2>
        <a:srgbClr val="094CA0"/>
      </a:dk2>
      <a:lt2>
        <a:srgbClr val="7B7B7B"/>
      </a:lt2>
      <a:accent1>
        <a:srgbClr val="094CA0"/>
      </a:accent1>
      <a:accent2>
        <a:srgbClr val="FF0000"/>
      </a:accent2>
      <a:accent3>
        <a:srgbClr val="009F50"/>
      </a:accent3>
      <a:accent4>
        <a:srgbClr val="FFB400"/>
      </a:accent4>
      <a:accent5>
        <a:srgbClr val="7B7B7B"/>
      </a:accent5>
      <a:accent6>
        <a:srgbClr val="FF6633"/>
      </a:accent6>
      <a:hlink>
        <a:srgbClr val="FF0000"/>
      </a:hlink>
      <a:folHlink>
        <a:srgbClr val="5C5C5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e249851-8773-4649-9745-dbb34b7884b7" xsi:nil="true"/>
    <lcf76f155ced4ddcb4097134ff3c332f xmlns="a4e75b98-5a24-4cdc-a79b-90defa613b5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FDCD7D6B2F8A843ADB61596236B13FE" ma:contentTypeVersion="19" ma:contentTypeDescription="Create a new document." ma:contentTypeScope="" ma:versionID="d7a30a882f20f09d6f6d7445206e0b55">
  <xsd:schema xmlns:xsd="http://www.w3.org/2001/XMLSchema" xmlns:xs="http://www.w3.org/2001/XMLSchema" xmlns:p="http://schemas.microsoft.com/office/2006/metadata/properties" xmlns:ns2="a4e75b98-5a24-4cdc-a79b-90defa613b55" xmlns:ns3="2e249851-8773-4649-9745-dbb34b7884b7" targetNamespace="http://schemas.microsoft.com/office/2006/metadata/properties" ma:root="true" ma:fieldsID="a05321698588fdc783caa24301032cc2" ns2:_="" ns3:_="">
    <xsd:import namespace="a4e75b98-5a24-4cdc-a79b-90defa613b55"/>
    <xsd:import namespace="2e249851-8773-4649-9745-dbb34b7884b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LengthInSeconds" minOccurs="0"/>
                <xsd:element ref="ns2:MediaServiceLocation"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e75b98-5a24-4cdc-a79b-90defa613b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4d5fe21-c1e4-43f8-84ca-7026e0df0f6b"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249851-8773-4649-9745-dbb34b7884b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5372256-998e-46ce-a491-d804d287984a}" ma:internalName="TaxCatchAll" ma:showField="CatchAllData" ma:web="2e249851-8773-4649-9745-dbb34b7884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330113-3135-43DB-85C7-948312098AC9}">
  <ds:schemaRefs>
    <ds:schemaRef ds:uri="http://schemas.microsoft.com/sharepoint/v3/contenttype/forms"/>
  </ds:schemaRefs>
</ds:datastoreItem>
</file>

<file path=customXml/itemProps2.xml><?xml version="1.0" encoding="utf-8"?>
<ds:datastoreItem xmlns:ds="http://schemas.openxmlformats.org/officeDocument/2006/customXml" ds:itemID="{ABEC986F-C9F0-4899-933A-406A7A23ECFE}">
  <ds:schemaRefs>
    <ds:schemaRef ds:uri="http://schemas.microsoft.com/office/2006/documentManagement/types"/>
    <ds:schemaRef ds:uri="http://purl.org/dc/dcmitype/"/>
    <ds:schemaRef ds:uri="http://purl.org/dc/terms/"/>
    <ds:schemaRef ds:uri="http://purl.org/dc/elements/1.1/"/>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 ds:uri="2e249851-8773-4649-9745-dbb34b7884b7"/>
    <ds:schemaRef ds:uri="a4e75b98-5a24-4cdc-a79b-90defa613b55"/>
  </ds:schemaRefs>
</ds:datastoreItem>
</file>

<file path=customXml/itemProps3.xml><?xml version="1.0" encoding="utf-8"?>
<ds:datastoreItem xmlns:ds="http://schemas.openxmlformats.org/officeDocument/2006/customXml" ds:itemID="{7114601E-1B30-49B5-8D44-12CB2CEB34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e75b98-5a24-4cdc-a79b-90defa613b55"/>
    <ds:schemaRef ds:uri="2e249851-8773-4649-9745-dbb34b7884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1003</Words>
  <Application>Microsoft Office PowerPoint</Application>
  <PresentationFormat>Affichage à l'écran (16:9)</PresentationFormat>
  <Paragraphs>225</Paragraphs>
  <Slides>16</Slides>
  <Notes>8</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16</vt:i4>
      </vt:variant>
    </vt:vector>
  </HeadingPairs>
  <TitlesOfParts>
    <vt:vector size="30" baseType="lpstr">
      <vt:lpstr>Arial</vt:lpstr>
      <vt:lpstr>Calibri</vt:lpstr>
      <vt:lpstr>Century Gothic</vt:lpstr>
      <vt:lpstr>Courier New</vt:lpstr>
      <vt:lpstr>Montserrat</vt:lpstr>
      <vt:lpstr>Montserrat Black</vt:lpstr>
      <vt:lpstr>Montserrat ExtraBold</vt:lpstr>
      <vt:lpstr>Montserrat Light</vt:lpstr>
      <vt:lpstr>Montserrat SemiBold</vt:lpstr>
      <vt:lpstr>Symbol</vt:lpstr>
      <vt:lpstr>System Font Regular</vt:lpstr>
      <vt:lpstr>Times New Roman</vt:lpstr>
      <vt:lpstr>Wingdings</vt:lpstr>
      <vt:lpstr>PPT Master_vdef-MF</vt:lpstr>
      <vt:lpstr>Data Storage Solutions </vt:lpstr>
      <vt:lpstr>DataCore at a Glance</vt:lpstr>
      <vt:lpstr>IT Challenge: Do More With Less</vt:lpstr>
      <vt:lpstr>Présentation PowerPoint</vt:lpstr>
      <vt:lpstr>We Help You…</vt:lpstr>
      <vt:lpstr>DataCore Investment Timeline</vt:lpstr>
      <vt:lpstr>Présentation PowerPoint</vt:lpstr>
      <vt:lpstr>Data Storage Software from DataCore</vt:lpstr>
      <vt:lpstr>Présentation PowerPoint</vt:lpstr>
      <vt:lpstr>Solutions</vt:lpstr>
      <vt:lpstr>NIS 2 on European Customers </vt:lpstr>
      <vt:lpstr>Présentation PowerPoint</vt:lpstr>
      <vt:lpstr>Offload Primary Storage with  Policy-based File Tiering</vt:lpstr>
      <vt:lpstr>Single Node Swarm: Key Highlights</vt:lpstr>
      <vt:lpstr>Trusted by the Best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DataCore Corporate PPT Template 2024</dc:title>
  <dc:creator>Vinod.Mohan@DataCore.com</dc:creator>
  <dc:description>Copyright 2023 | DataCore Software - All Rights Reserved</dc:description>
  <cp:lastModifiedBy>Remi Bargoing</cp:lastModifiedBy>
  <cp:revision>564</cp:revision>
  <dcterms:created xsi:type="dcterms:W3CDTF">2016-04-04T14:37:03Z</dcterms:created>
  <dcterms:modified xsi:type="dcterms:W3CDTF">2025-05-12T15:50:12Z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0x0101003FDCD7D6B2F8A843ADB61596236B13FE</vt:lpwstr>
  </property>
  <property fmtid="{D5CDD505-2E9C-101B-9397-08002B2CF9AE}" pid="3" name="MediaServiceImageTags">
    <vt:lpwstr/>
  </property>
</Properties>
</file>